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57" r:id="rId4"/>
    <p:sldId id="262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Findings </a:t>
            </a:r>
            <a:r>
              <a:rPr lang="en-US" dirty="0"/>
              <a:t>from Wards 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findings from Wards </c:v>
                </c:pt>
              </c:strCache>
            </c:strRef>
          </c:tx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FF00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Sheet1!$A$2:$A$5</c:f>
              <c:strCache>
                <c:ptCount val="4"/>
                <c:pt idx="0">
                  <c:v>Engagement  80 %</c:v>
                </c:pt>
                <c:pt idx="1">
                  <c:v>Appetite for learning 80</c:v>
                </c:pt>
                <c:pt idx="2">
                  <c:v>Keen to receive guidance 80</c:v>
                </c:pt>
                <c:pt idx="3">
                  <c:v>Ward Training 100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D273C2-D8F8-4993-A093-B55515B72C3F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9AF863E-3EF5-42E0-B157-F04361516884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COE/Medical/Dementia</a:t>
          </a:r>
          <a:r>
            <a:rPr lang="en-GB" sz="1600" b="1" dirty="0" smtClean="0">
              <a:latin typeface="Arial" pitchFamily="34" charset="0"/>
              <a:cs typeface="Arial" pitchFamily="34" charset="0"/>
            </a:rPr>
            <a:t> </a:t>
          </a:r>
          <a:endParaRPr lang="en-GB" sz="1600" b="1" dirty="0">
            <a:latin typeface="Arial" pitchFamily="34" charset="0"/>
            <a:cs typeface="Arial" pitchFamily="34" charset="0"/>
          </a:endParaRPr>
        </a:p>
      </dgm:t>
    </dgm:pt>
    <dgm:pt modelId="{BDBF3A0C-A1A1-4122-B26E-3947990BE7EC}" type="parTrans" cxnId="{0F3095F6-4948-4EF2-A84F-B0BF7340F77F}">
      <dgm:prSet/>
      <dgm:spPr/>
      <dgm:t>
        <a:bodyPr/>
        <a:lstStyle/>
        <a:p>
          <a:endParaRPr lang="en-GB"/>
        </a:p>
      </dgm:t>
    </dgm:pt>
    <dgm:pt modelId="{34F37AA2-141E-4BF1-8E34-3F2481C6B5CA}" type="sibTrans" cxnId="{0F3095F6-4948-4EF2-A84F-B0BF7340F77F}">
      <dgm:prSet/>
      <dgm:spPr/>
      <dgm:t>
        <a:bodyPr/>
        <a:lstStyle/>
        <a:p>
          <a:endParaRPr lang="en-GB"/>
        </a:p>
      </dgm:t>
    </dgm:pt>
    <dgm:pt modelId="{C96C04C4-4693-423A-BFD4-2571FC56483A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FFC000"/>
              </a:solidFill>
            </a:rPr>
            <a:t>Emerald </a:t>
          </a:r>
          <a:endParaRPr lang="en-GB" sz="2000" b="1" dirty="0">
            <a:solidFill>
              <a:srgbClr val="FFC000"/>
            </a:solidFill>
          </a:endParaRPr>
        </a:p>
      </dgm:t>
    </dgm:pt>
    <dgm:pt modelId="{17D02651-CA91-4D41-B029-6B1C74386DD0}" type="parTrans" cxnId="{177AE64B-4D94-4792-B568-517328560B67}">
      <dgm:prSet/>
      <dgm:spPr/>
      <dgm:t>
        <a:bodyPr/>
        <a:lstStyle/>
        <a:p>
          <a:endParaRPr lang="en-GB"/>
        </a:p>
      </dgm:t>
    </dgm:pt>
    <dgm:pt modelId="{2A0BC4CC-F2DC-4846-8B9C-2C533DBC7C8B}" type="sibTrans" cxnId="{177AE64B-4D94-4792-B568-517328560B67}">
      <dgm:prSet/>
      <dgm:spPr/>
      <dgm:t>
        <a:bodyPr/>
        <a:lstStyle/>
        <a:p>
          <a:endParaRPr lang="en-GB"/>
        </a:p>
      </dgm:t>
    </dgm:pt>
    <dgm:pt modelId="{08EA1975-F703-4D13-8DEC-63B57EB9A6A2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FFC000"/>
              </a:solidFill>
            </a:rPr>
            <a:t>Vallance </a:t>
          </a:r>
          <a:endParaRPr lang="en-GB" sz="2000" b="1" dirty="0">
            <a:solidFill>
              <a:srgbClr val="FFC000"/>
            </a:solidFill>
          </a:endParaRPr>
        </a:p>
      </dgm:t>
    </dgm:pt>
    <dgm:pt modelId="{E0ABE91F-F7B6-4C02-BF86-1CA9E009DD32}" type="parTrans" cxnId="{AC32CACC-115C-494A-972F-63C0C74623E2}">
      <dgm:prSet/>
      <dgm:spPr/>
      <dgm:t>
        <a:bodyPr/>
        <a:lstStyle/>
        <a:p>
          <a:endParaRPr lang="en-GB"/>
        </a:p>
      </dgm:t>
    </dgm:pt>
    <dgm:pt modelId="{62CC21CA-FA09-4BD9-BBBD-066E1F6667CD}" type="sibTrans" cxnId="{AC32CACC-115C-494A-972F-63C0C74623E2}">
      <dgm:prSet/>
      <dgm:spPr/>
      <dgm:t>
        <a:bodyPr/>
        <a:lstStyle/>
        <a:p>
          <a:endParaRPr lang="en-GB"/>
        </a:p>
      </dgm:t>
    </dgm:pt>
    <dgm:pt modelId="{4B1A2C00-F037-4C7F-940A-4782E03E55B2}">
      <dgm:prSet phldrT="[Text]" custT="1"/>
      <dgm:spPr/>
      <dgm:t>
        <a:bodyPr/>
        <a:lstStyle/>
        <a:p>
          <a:r>
            <a:rPr lang="en-GB" sz="2400" b="1" dirty="0" smtClean="0">
              <a:solidFill>
                <a:srgbClr val="FFFF00"/>
              </a:solidFill>
            </a:rPr>
            <a:t>Specialist </a:t>
          </a:r>
          <a:endParaRPr lang="en-GB" sz="2400" b="1" dirty="0">
            <a:solidFill>
              <a:srgbClr val="FFFF00"/>
            </a:solidFill>
          </a:endParaRPr>
        </a:p>
      </dgm:t>
    </dgm:pt>
    <dgm:pt modelId="{9622A380-D3E2-49FB-9D1B-EFD10A2FEA0F}" type="parTrans" cxnId="{A74B41A7-B4F6-493C-BDEE-EACF5651A6FD}">
      <dgm:prSet/>
      <dgm:spPr/>
      <dgm:t>
        <a:bodyPr/>
        <a:lstStyle/>
        <a:p>
          <a:endParaRPr lang="en-GB"/>
        </a:p>
      </dgm:t>
    </dgm:pt>
    <dgm:pt modelId="{6AA293E0-B1B1-4754-8A30-AD3E78B7E9C4}" type="sibTrans" cxnId="{A74B41A7-B4F6-493C-BDEE-EACF5651A6FD}">
      <dgm:prSet/>
      <dgm:spPr/>
      <dgm:t>
        <a:bodyPr/>
        <a:lstStyle/>
        <a:p>
          <a:endParaRPr lang="en-GB"/>
        </a:p>
      </dgm:t>
    </dgm:pt>
    <dgm:pt modelId="{16F8A3F0-AEB6-433B-B545-0602ADA85178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FFC000"/>
              </a:solidFill>
            </a:rPr>
            <a:t>L9A</a:t>
          </a:r>
          <a:endParaRPr lang="en-GB" sz="2000" b="1" dirty="0">
            <a:solidFill>
              <a:srgbClr val="FFC000"/>
            </a:solidFill>
          </a:endParaRPr>
        </a:p>
      </dgm:t>
    </dgm:pt>
    <dgm:pt modelId="{A7724553-B9FC-499F-9A0B-84174C7FAF00}" type="parTrans" cxnId="{CA358E5A-DB28-4E9C-A734-804502E31C6F}">
      <dgm:prSet/>
      <dgm:spPr/>
      <dgm:t>
        <a:bodyPr/>
        <a:lstStyle/>
        <a:p>
          <a:endParaRPr lang="en-GB"/>
        </a:p>
      </dgm:t>
    </dgm:pt>
    <dgm:pt modelId="{30B07B9C-AEBA-4EEE-B781-D4CBEA6379E0}" type="sibTrans" cxnId="{CA358E5A-DB28-4E9C-A734-804502E31C6F}">
      <dgm:prSet/>
      <dgm:spPr/>
      <dgm:t>
        <a:bodyPr/>
        <a:lstStyle/>
        <a:p>
          <a:endParaRPr lang="en-GB"/>
        </a:p>
      </dgm:t>
    </dgm:pt>
    <dgm:pt modelId="{45868D77-AC35-437B-9C2C-DB4F3B93E437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FFC000"/>
              </a:solidFill>
            </a:rPr>
            <a:t>L8AE</a:t>
          </a:r>
          <a:endParaRPr lang="en-GB" sz="2000" b="1" dirty="0">
            <a:solidFill>
              <a:srgbClr val="FFC000"/>
            </a:solidFill>
          </a:endParaRPr>
        </a:p>
      </dgm:t>
    </dgm:pt>
    <dgm:pt modelId="{62739FFA-DDAE-48A7-8C14-C358E66A796C}" type="parTrans" cxnId="{0131A6CE-8820-4929-B16D-3796222E1EB3}">
      <dgm:prSet/>
      <dgm:spPr/>
      <dgm:t>
        <a:bodyPr/>
        <a:lstStyle/>
        <a:p>
          <a:endParaRPr lang="en-GB"/>
        </a:p>
      </dgm:t>
    </dgm:pt>
    <dgm:pt modelId="{FB9F03DC-3F3B-4138-A504-5579CA3E3EFA}" type="sibTrans" cxnId="{0131A6CE-8820-4929-B16D-3796222E1EB3}">
      <dgm:prSet/>
      <dgm:spPr/>
      <dgm:t>
        <a:bodyPr/>
        <a:lstStyle/>
        <a:p>
          <a:endParaRPr lang="en-GB"/>
        </a:p>
      </dgm:t>
    </dgm:pt>
    <dgm:pt modelId="{E86E96A3-BB75-4E65-A9CC-787902023425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FFFF00"/>
              </a:solidFill>
            </a:rPr>
            <a:t>Surgical </a:t>
          </a:r>
          <a:endParaRPr lang="en-GB" sz="2000" b="1" dirty="0">
            <a:solidFill>
              <a:srgbClr val="FFFF00"/>
            </a:solidFill>
          </a:endParaRPr>
        </a:p>
      </dgm:t>
    </dgm:pt>
    <dgm:pt modelId="{182B5248-2D4F-4029-AEB3-9695B2E2BD52}" type="parTrans" cxnId="{4577C4B0-3627-420F-BD34-41A6AE75B9DC}">
      <dgm:prSet/>
      <dgm:spPr/>
      <dgm:t>
        <a:bodyPr/>
        <a:lstStyle/>
        <a:p>
          <a:endParaRPr lang="en-GB"/>
        </a:p>
      </dgm:t>
    </dgm:pt>
    <dgm:pt modelId="{78726E9E-F75A-4086-B26B-96AF1FF1B45E}" type="sibTrans" cxnId="{4577C4B0-3627-420F-BD34-41A6AE75B9DC}">
      <dgm:prSet/>
      <dgm:spPr/>
      <dgm:t>
        <a:bodyPr/>
        <a:lstStyle/>
        <a:p>
          <a:endParaRPr lang="en-GB"/>
        </a:p>
      </dgm:t>
    </dgm:pt>
    <dgm:pt modelId="{3F3596B7-055A-4F5D-A2F2-B0D26FC6EA86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FFC000"/>
              </a:solidFill>
            </a:rPr>
            <a:t>L10</a:t>
          </a:r>
          <a:endParaRPr lang="en-GB" sz="2000" b="1" dirty="0">
            <a:solidFill>
              <a:srgbClr val="FFC000"/>
            </a:solidFill>
          </a:endParaRPr>
        </a:p>
      </dgm:t>
    </dgm:pt>
    <dgm:pt modelId="{3F611029-4E3C-40A0-8827-18C1D3B2D763}" type="parTrans" cxnId="{06B6283C-4B4F-4B6F-8093-8C9F5FB32FB4}">
      <dgm:prSet/>
      <dgm:spPr/>
      <dgm:t>
        <a:bodyPr/>
        <a:lstStyle/>
        <a:p>
          <a:endParaRPr lang="en-GB"/>
        </a:p>
      </dgm:t>
    </dgm:pt>
    <dgm:pt modelId="{9AA8BFE5-4B2F-4A87-BCCC-A9F0CB1402AB}" type="sibTrans" cxnId="{06B6283C-4B4F-4B6F-8093-8C9F5FB32FB4}">
      <dgm:prSet/>
      <dgm:spPr/>
      <dgm:t>
        <a:bodyPr/>
        <a:lstStyle/>
        <a:p>
          <a:endParaRPr lang="en-GB"/>
        </a:p>
      </dgm:t>
    </dgm:pt>
    <dgm:pt modelId="{689A4908-D574-42E9-87F2-2D82DD59C952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FFC000"/>
              </a:solidFill>
            </a:rPr>
            <a:t>Jowers </a:t>
          </a:r>
          <a:endParaRPr lang="en-GB" sz="2000" b="1" dirty="0">
            <a:solidFill>
              <a:srgbClr val="FFC000"/>
            </a:solidFill>
          </a:endParaRPr>
        </a:p>
      </dgm:t>
    </dgm:pt>
    <dgm:pt modelId="{B9821B93-DC1B-4A57-8C9F-E092C65711CF}" type="parTrans" cxnId="{962581ED-8ED1-4D9A-8A55-3345F162FE7F}">
      <dgm:prSet/>
      <dgm:spPr/>
      <dgm:t>
        <a:bodyPr/>
        <a:lstStyle/>
        <a:p>
          <a:endParaRPr lang="en-GB"/>
        </a:p>
      </dgm:t>
    </dgm:pt>
    <dgm:pt modelId="{E946E6DF-D84D-4735-86E0-7A9BC3A98BDF}" type="sibTrans" cxnId="{962581ED-8ED1-4D9A-8A55-3345F162FE7F}">
      <dgm:prSet/>
      <dgm:spPr/>
      <dgm:t>
        <a:bodyPr/>
        <a:lstStyle/>
        <a:p>
          <a:endParaRPr lang="en-GB"/>
        </a:p>
      </dgm:t>
    </dgm:pt>
    <dgm:pt modelId="{70DF4B07-CAA6-4DEC-8520-59783008147D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FFC000"/>
              </a:solidFill>
            </a:rPr>
            <a:t>Bristol </a:t>
          </a:r>
          <a:endParaRPr lang="en-GB" sz="2000" b="1" dirty="0">
            <a:solidFill>
              <a:srgbClr val="FFC000"/>
            </a:solidFill>
          </a:endParaRPr>
        </a:p>
      </dgm:t>
    </dgm:pt>
    <dgm:pt modelId="{3DB6570D-B205-4B40-A38A-4FD4E14D58E0}" type="parTrans" cxnId="{F7712151-4A90-4505-94B4-7202949A5030}">
      <dgm:prSet/>
      <dgm:spPr/>
      <dgm:t>
        <a:bodyPr/>
        <a:lstStyle/>
        <a:p>
          <a:endParaRPr lang="en-GB"/>
        </a:p>
      </dgm:t>
    </dgm:pt>
    <dgm:pt modelId="{4B49C21A-88D1-43F1-AA8B-C7331DE8969E}" type="sibTrans" cxnId="{F7712151-4A90-4505-94B4-7202949A5030}">
      <dgm:prSet/>
      <dgm:spPr/>
      <dgm:t>
        <a:bodyPr/>
        <a:lstStyle/>
        <a:p>
          <a:endParaRPr lang="en-GB"/>
        </a:p>
      </dgm:t>
    </dgm:pt>
    <dgm:pt modelId="{DA911AED-CE6D-4A6D-89BD-9A7C17D3A873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FFC000"/>
              </a:solidFill>
            </a:rPr>
            <a:t>Chichester </a:t>
          </a:r>
          <a:endParaRPr lang="en-GB" sz="2000" b="1" dirty="0">
            <a:solidFill>
              <a:srgbClr val="FFC000"/>
            </a:solidFill>
          </a:endParaRPr>
        </a:p>
      </dgm:t>
    </dgm:pt>
    <dgm:pt modelId="{9E2FA4A6-6F6C-4AEE-8829-65404A4C0A1F}" type="parTrans" cxnId="{97C938EE-7B3A-4029-937D-F64469950AD1}">
      <dgm:prSet/>
      <dgm:spPr/>
      <dgm:t>
        <a:bodyPr/>
        <a:lstStyle/>
        <a:p>
          <a:endParaRPr lang="en-GB"/>
        </a:p>
      </dgm:t>
    </dgm:pt>
    <dgm:pt modelId="{CE575160-A1B0-44DB-933B-969D8DC76012}" type="sibTrans" cxnId="{97C938EE-7B3A-4029-937D-F64469950AD1}">
      <dgm:prSet/>
      <dgm:spPr/>
      <dgm:t>
        <a:bodyPr/>
        <a:lstStyle/>
        <a:p>
          <a:endParaRPr lang="en-GB"/>
        </a:p>
      </dgm:t>
    </dgm:pt>
    <dgm:pt modelId="{24984D94-A250-414D-AC24-25BEEF31222E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FFC000"/>
              </a:solidFill>
            </a:rPr>
            <a:t>AAU</a:t>
          </a:r>
          <a:endParaRPr lang="en-GB" sz="2000" b="1" dirty="0">
            <a:solidFill>
              <a:srgbClr val="FFC000"/>
            </a:solidFill>
          </a:endParaRPr>
        </a:p>
      </dgm:t>
    </dgm:pt>
    <dgm:pt modelId="{B2CF0B87-91F7-4A2D-A8A9-2E879FB3A155}" type="parTrans" cxnId="{82634B37-62F8-49EE-A190-969051D653F3}">
      <dgm:prSet/>
      <dgm:spPr/>
      <dgm:t>
        <a:bodyPr/>
        <a:lstStyle/>
        <a:p>
          <a:endParaRPr lang="en-GB"/>
        </a:p>
      </dgm:t>
    </dgm:pt>
    <dgm:pt modelId="{9B0E63F3-2C43-467C-8D15-A846995C00C9}" type="sibTrans" cxnId="{82634B37-62F8-49EE-A190-969051D653F3}">
      <dgm:prSet/>
      <dgm:spPr/>
      <dgm:t>
        <a:bodyPr/>
        <a:lstStyle/>
        <a:p>
          <a:endParaRPr lang="en-GB"/>
        </a:p>
      </dgm:t>
    </dgm:pt>
    <dgm:pt modelId="{001E0DCF-DDB5-4C7D-91A3-EBCD915F0655}">
      <dgm:prSet phldrT="[Text]" custT="1"/>
      <dgm:spPr/>
      <dgm:t>
        <a:bodyPr/>
        <a:lstStyle/>
        <a:p>
          <a:r>
            <a:rPr lang="en-GB" sz="2000" b="1" dirty="0" smtClean="0">
              <a:solidFill>
                <a:srgbClr val="FFC000"/>
              </a:solidFill>
            </a:rPr>
            <a:t>Trafford </a:t>
          </a:r>
          <a:endParaRPr lang="en-GB" sz="2000" b="1" dirty="0">
            <a:solidFill>
              <a:srgbClr val="FFC000"/>
            </a:solidFill>
          </a:endParaRPr>
        </a:p>
      </dgm:t>
    </dgm:pt>
    <dgm:pt modelId="{4E6718AA-2D0D-4162-9DE3-2AF769EE294E}" type="parTrans" cxnId="{81B8A1A2-23F4-4A01-84B8-16CBB8E1FD2F}">
      <dgm:prSet/>
      <dgm:spPr/>
      <dgm:t>
        <a:bodyPr/>
        <a:lstStyle/>
        <a:p>
          <a:endParaRPr lang="en-GB"/>
        </a:p>
      </dgm:t>
    </dgm:pt>
    <dgm:pt modelId="{F6052E92-C78A-435E-9733-9F8EC08EF5E5}" type="sibTrans" cxnId="{81B8A1A2-23F4-4A01-84B8-16CBB8E1FD2F}">
      <dgm:prSet/>
      <dgm:spPr/>
      <dgm:t>
        <a:bodyPr/>
        <a:lstStyle/>
        <a:p>
          <a:endParaRPr lang="en-GB"/>
        </a:p>
      </dgm:t>
    </dgm:pt>
    <dgm:pt modelId="{F5E9B7BD-0923-4F41-99F2-2872643785CC}" type="pres">
      <dgm:prSet presAssocID="{18D273C2-D8F8-4993-A093-B55515B72C3F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A780651-AC0B-4DBA-8654-51F9301B27F9}" type="pres">
      <dgm:prSet presAssocID="{49AF863E-3EF5-42E0-B157-F04361516884}" presName="compNode" presStyleCnt="0"/>
      <dgm:spPr/>
    </dgm:pt>
    <dgm:pt modelId="{90DE73A6-BC8B-4635-894D-72BFD66891D4}" type="pres">
      <dgm:prSet presAssocID="{49AF863E-3EF5-42E0-B157-F04361516884}" presName="aNode" presStyleLbl="bgShp" presStyleIdx="0" presStyleCnt="3"/>
      <dgm:spPr/>
      <dgm:t>
        <a:bodyPr/>
        <a:lstStyle/>
        <a:p>
          <a:endParaRPr lang="en-GB"/>
        </a:p>
      </dgm:t>
    </dgm:pt>
    <dgm:pt modelId="{1BE7FF1C-41F9-4D8E-A14A-0577CCE1C5BC}" type="pres">
      <dgm:prSet presAssocID="{49AF863E-3EF5-42E0-B157-F04361516884}" presName="textNode" presStyleLbl="bgShp" presStyleIdx="0" presStyleCnt="3"/>
      <dgm:spPr/>
      <dgm:t>
        <a:bodyPr/>
        <a:lstStyle/>
        <a:p>
          <a:endParaRPr lang="en-GB"/>
        </a:p>
      </dgm:t>
    </dgm:pt>
    <dgm:pt modelId="{11283735-D8C2-4BF6-A2F5-1264FA3204C5}" type="pres">
      <dgm:prSet presAssocID="{49AF863E-3EF5-42E0-B157-F04361516884}" presName="compChildNode" presStyleCnt="0"/>
      <dgm:spPr/>
    </dgm:pt>
    <dgm:pt modelId="{9BFA4734-AE73-419B-A736-41A789BF2074}" type="pres">
      <dgm:prSet presAssocID="{49AF863E-3EF5-42E0-B157-F04361516884}" presName="theInnerList" presStyleCnt="0"/>
      <dgm:spPr/>
    </dgm:pt>
    <dgm:pt modelId="{CC364222-9636-4538-924F-9415AF52237C}" type="pres">
      <dgm:prSet presAssocID="{C96C04C4-4693-423A-BFD4-2571FC56483A}" presName="childNode" presStyleLbl="node1" presStyleIdx="0" presStyleCnt="10" custLinFactNeighborX="-1715" custLinFactNeighborY="-4208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10CE00F-5B2D-4F86-931A-B874C6C924BA}" type="pres">
      <dgm:prSet presAssocID="{C96C04C4-4693-423A-BFD4-2571FC56483A}" presName="aSpace2" presStyleCnt="0"/>
      <dgm:spPr/>
    </dgm:pt>
    <dgm:pt modelId="{0E014F96-6AB4-4775-AC28-88084EC1D873}" type="pres">
      <dgm:prSet presAssocID="{08EA1975-F703-4D13-8DEC-63B57EB9A6A2}" presName="child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6FAEFF-A1BB-45A0-9328-07B11C5E4F3F}" type="pres">
      <dgm:prSet presAssocID="{08EA1975-F703-4D13-8DEC-63B57EB9A6A2}" presName="aSpace2" presStyleCnt="0"/>
      <dgm:spPr/>
    </dgm:pt>
    <dgm:pt modelId="{65DA0766-D511-47BB-8FD8-24962E2941BA}" type="pres">
      <dgm:prSet presAssocID="{689A4908-D574-42E9-87F2-2D82DD59C952}" presName="child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E70B69-3442-4791-B1BA-ED746C4959CD}" type="pres">
      <dgm:prSet presAssocID="{689A4908-D574-42E9-87F2-2D82DD59C952}" presName="aSpace2" presStyleCnt="0"/>
      <dgm:spPr/>
    </dgm:pt>
    <dgm:pt modelId="{C76F9D02-48E5-4299-9191-A4418A83681F}" type="pres">
      <dgm:prSet presAssocID="{70DF4B07-CAA6-4DEC-8520-59783008147D}" presName="child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96C9AC3-28A8-46A0-ABF4-98B347F2DF1B}" type="pres">
      <dgm:prSet presAssocID="{70DF4B07-CAA6-4DEC-8520-59783008147D}" presName="aSpace2" presStyleCnt="0"/>
      <dgm:spPr/>
    </dgm:pt>
    <dgm:pt modelId="{6A846062-3253-4DDD-9913-B56B2C95E172}" type="pres">
      <dgm:prSet presAssocID="{DA911AED-CE6D-4A6D-89BD-9A7C17D3A873}" presName="child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3785C1-92AE-4B6B-91BB-DD8BCF36FFB2}" type="pres">
      <dgm:prSet presAssocID="{49AF863E-3EF5-42E0-B157-F04361516884}" presName="aSpace" presStyleCnt="0"/>
      <dgm:spPr/>
    </dgm:pt>
    <dgm:pt modelId="{01C6B855-3939-452D-91CF-C4B89BFD0C82}" type="pres">
      <dgm:prSet presAssocID="{4B1A2C00-F037-4C7F-940A-4782E03E55B2}" presName="compNode" presStyleCnt="0"/>
      <dgm:spPr/>
    </dgm:pt>
    <dgm:pt modelId="{7686C62E-34AC-40EE-B1A1-6BEBE809A5E7}" type="pres">
      <dgm:prSet presAssocID="{4B1A2C00-F037-4C7F-940A-4782E03E55B2}" presName="aNode" presStyleLbl="bgShp" presStyleIdx="1" presStyleCnt="3" custLinFactNeighborX="-2381" custLinFactNeighborY="-959"/>
      <dgm:spPr/>
      <dgm:t>
        <a:bodyPr/>
        <a:lstStyle/>
        <a:p>
          <a:endParaRPr lang="en-GB"/>
        </a:p>
      </dgm:t>
    </dgm:pt>
    <dgm:pt modelId="{A1845171-0A5F-4799-952A-9EAC4F675058}" type="pres">
      <dgm:prSet presAssocID="{4B1A2C00-F037-4C7F-940A-4782E03E55B2}" presName="textNode" presStyleLbl="bgShp" presStyleIdx="1" presStyleCnt="3"/>
      <dgm:spPr/>
      <dgm:t>
        <a:bodyPr/>
        <a:lstStyle/>
        <a:p>
          <a:endParaRPr lang="en-GB"/>
        </a:p>
      </dgm:t>
    </dgm:pt>
    <dgm:pt modelId="{82D42AF4-EC4D-4EE7-8230-DC34DA3C7420}" type="pres">
      <dgm:prSet presAssocID="{4B1A2C00-F037-4C7F-940A-4782E03E55B2}" presName="compChildNode" presStyleCnt="0"/>
      <dgm:spPr/>
    </dgm:pt>
    <dgm:pt modelId="{3124DCEF-573F-4E59-8480-D9E0117758A7}" type="pres">
      <dgm:prSet presAssocID="{4B1A2C00-F037-4C7F-940A-4782E03E55B2}" presName="theInnerList" presStyleCnt="0"/>
      <dgm:spPr/>
    </dgm:pt>
    <dgm:pt modelId="{D785A928-F62B-4059-B3E6-5B8D04277175}" type="pres">
      <dgm:prSet presAssocID="{16F8A3F0-AEB6-433B-B545-0602ADA85178}" presName="child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B36840-739B-40EA-8F4E-59DA3762CA8D}" type="pres">
      <dgm:prSet presAssocID="{16F8A3F0-AEB6-433B-B545-0602ADA85178}" presName="aSpace2" presStyleCnt="0"/>
      <dgm:spPr/>
    </dgm:pt>
    <dgm:pt modelId="{4A148F6F-414C-4D79-9158-4317CF673083}" type="pres">
      <dgm:prSet presAssocID="{45868D77-AC35-437B-9C2C-DB4F3B93E437}" presName="child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93119F-FA8C-4123-AEC8-1D9424D235EC}" type="pres">
      <dgm:prSet presAssocID="{45868D77-AC35-437B-9C2C-DB4F3B93E437}" presName="aSpace2" presStyleCnt="0"/>
      <dgm:spPr/>
    </dgm:pt>
    <dgm:pt modelId="{71DEE836-A5AF-4ED1-B040-E7218BCD1848}" type="pres">
      <dgm:prSet presAssocID="{24984D94-A250-414D-AC24-25BEEF31222E}" presName="childNode" presStyleLbl="node1" presStyleIdx="7" presStyleCnt="10" custScaleY="7216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01564D-FC57-48B0-979E-1DE9140D2C90}" type="pres">
      <dgm:prSet presAssocID="{24984D94-A250-414D-AC24-25BEEF31222E}" presName="aSpace2" presStyleCnt="0"/>
      <dgm:spPr/>
    </dgm:pt>
    <dgm:pt modelId="{2A993D3A-194A-48D2-8B7A-4BCC2B528999}" type="pres">
      <dgm:prSet presAssocID="{001E0DCF-DDB5-4C7D-91A3-EBCD915F0655}" presName="child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0FE30E-CA46-4D5F-8135-747F33496DE3}" type="pres">
      <dgm:prSet presAssocID="{4B1A2C00-F037-4C7F-940A-4782E03E55B2}" presName="aSpace" presStyleCnt="0"/>
      <dgm:spPr/>
    </dgm:pt>
    <dgm:pt modelId="{DD2A6AF9-13EA-489D-BA8A-59F6E41D582E}" type="pres">
      <dgm:prSet presAssocID="{E86E96A3-BB75-4E65-A9CC-787902023425}" presName="compNode" presStyleCnt="0"/>
      <dgm:spPr/>
    </dgm:pt>
    <dgm:pt modelId="{472D6E8C-88F5-49FC-852C-C0B2AA52DB6B}" type="pres">
      <dgm:prSet presAssocID="{E86E96A3-BB75-4E65-A9CC-787902023425}" presName="aNode" presStyleLbl="bgShp" presStyleIdx="2" presStyleCnt="3"/>
      <dgm:spPr/>
      <dgm:t>
        <a:bodyPr/>
        <a:lstStyle/>
        <a:p>
          <a:endParaRPr lang="en-GB"/>
        </a:p>
      </dgm:t>
    </dgm:pt>
    <dgm:pt modelId="{17CEA78F-11AB-4B68-BC1E-88A398FE883C}" type="pres">
      <dgm:prSet presAssocID="{E86E96A3-BB75-4E65-A9CC-787902023425}" presName="textNode" presStyleLbl="bgShp" presStyleIdx="2" presStyleCnt="3"/>
      <dgm:spPr/>
      <dgm:t>
        <a:bodyPr/>
        <a:lstStyle/>
        <a:p>
          <a:endParaRPr lang="en-GB"/>
        </a:p>
      </dgm:t>
    </dgm:pt>
    <dgm:pt modelId="{5E26AA5D-1179-4775-A6EB-C5A48A66CDE0}" type="pres">
      <dgm:prSet presAssocID="{E86E96A3-BB75-4E65-A9CC-787902023425}" presName="compChildNode" presStyleCnt="0"/>
      <dgm:spPr/>
    </dgm:pt>
    <dgm:pt modelId="{E97B7A60-D700-429E-8B3B-A03EB06E0B17}" type="pres">
      <dgm:prSet presAssocID="{E86E96A3-BB75-4E65-A9CC-787902023425}" presName="theInnerList" presStyleCnt="0"/>
      <dgm:spPr/>
    </dgm:pt>
    <dgm:pt modelId="{A2A12921-F35C-4F62-AC91-AFDFB6BE3875}" type="pres">
      <dgm:prSet presAssocID="{3F3596B7-055A-4F5D-A2F2-B0D26FC6EA86}" presName="childNode" presStyleLbl="node1" presStyleIdx="9" presStyleCnt="10" custScaleY="495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C4751BA-5D67-4C8F-9FFA-2D6F1B0E9EA2}" type="presOf" srcId="{16F8A3F0-AEB6-433B-B545-0602ADA85178}" destId="{D785A928-F62B-4059-B3E6-5B8D04277175}" srcOrd="0" destOrd="0" presId="urn:microsoft.com/office/officeart/2005/8/layout/lProcess2"/>
    <dgm:cxn modelId="{97C938EE-7B3A-4029-937D-F64469950AD1}" srcId="{49AF863E-3EF5-42E0-B157-F04361516884}" destId="{DA911AED-CE6D-4A6D-89BD-9A7C17D3A873}" srcOrd="4" destOrd="0" parTransId="{9E2FA4A6-6F6C-4AEE-8829-65404A4C0A1F}" sibTransId="{CE575160-A1B0-44DB-933B-969D8DC76012}"/>
    <dgm:cxn modelId="{F1A1CA09-D407-4290-B6B4-24725CEE3907}" type="presOf" srcId="{689A4908-D574-42E9-87F2-2D82DD59C952}" destId="{65DA0766-D511-47BB-8FD8-24962E2941BA}" srcOrd="0" destOrd="0" presId="urn:microsoft.com/office/officeart/2005/8/layout/lProcess2"/>
    <dgm:cxn modelId="{64E80BD6-3118-48B1-A225-D03E6096F591}" type="presOf" srcId="{08EA1975-F703-4D13-8DEC-63B57EB9A6A2}" destId="{0E014F96-6AB4-4775-AC28-88084EC1D873}" srcOrd="0" destOrd="0" presId="urn:microsoft.com/office/officeart/2005/8/layout/lProcess2"/>
    <dgm:cxn modelId="{95065A37-870E-4BBB-BF7D-D7959AB7F82E}" type="presOf" srcId="{E86E96A3-BB75-4E65-A9CC-787902023425}" destId="{17CEA78F-11AB-4B68-BC1E-88A398FE883C}" srcOrd="1" destOrd="0" presId="urn:microsoft.com/office/officeart/2005/8/layout/lProcess2"/>
    <dgm:cxn modelId="{F61163BB-D65E-47B3-B8A6-FF602AB187E8}" type="presOf" srcId="{18D273C2-D8F8-4993-A093-B55515B72C3F}" destId="{F5E9B7BD-0923-4F41-99F2-2872643785CC}" srcOrd="0" destOrd="0" presId="urn:microsoft.com/office/officeart/2005/8/layout/lProcess2"/>
    <dgm:cxn modelId="{E124E8AD-E7B4-4E72-BFFD-60FA4D27919D}" type="presOf" srcId="{45868D77-AC35-437B-9C2C-DB4F3B93E437}" destId="{4A148F6F-414C-4D79-9158-4317CF673083}" srcOrd="0" destOrd="0" presId="urn:microsoft.com/office/officeart/2005/8/layout/lProcess2"/>
    <dgm:cxn modelId="{177AE64B-4D94-4792-B568-517328560B67}" srcId="{49AF863E-3EF5-42E0-B157-F04361516884}" destId="{C96C04C4-4693-423A-BFD4-2571FC56483A}" srcOrd="0" destOrd="0" parTransId="{17D02651-CA91-4D41-B029-6B1C74386DD0}" sibTransId="{2A0BC4CC-F2DC-4846-8B9C-2C533DBC7C8B}"/>
    <dgm:cxn modelId="{8CFC9D0E-3386-4514-8A2F-707A9DA97377}" type="presOf" srcId="{4B1A2C00-F037-4C7F-940A-4782E03E55B2}" destId="{7686C62E-34AC-40EE-B1A1-6BEBE809A5E7}" srcOrd="0" destOrd="0" presId="urn:microsoft.com/office/officeart/2005/8/layout/lProcess2"/>
    <dgm:cxn modelId="{A74B41A7-B4F6-493C-BDEE-EACF5651A6FD}" srcId="{18D273C2-D8F8-4993-A093-B55515B72C3F}" destId="{4B1A2C00-F037-4C7F-940A-4782E03E55B2}" srcOrd="1" destOrd="0" parTransId="{9622A380-D3E2-49FB-9D1B-EFD10A2FEA0F}" sibTransId="{6AA293E0-B1B1-4754-8A30-AD3E78B7E9C4}"/>
    <dgm:cxn modelId="{0131A6CE-8820-4929-B16D-3796222E1EB3}" srcId="{4B1A2C00-F037-4C7F-940A-4782E03E55B2}" destId="{45868D77-AC35-437B-9C2C-DB4F3B93E437}" srcOrd="1" destOrd="0" parTransId="{62739FFA-DDAE-48A7-8C14-C358E66A796C}" sibTransId="{FB9F03DC-3F3B-4138-A504-5579CA3E3EFA}"/>
    <dgm:cxn modelId="{A494125D-1921-410D-B97B-4E9097394D6C}" type="presOf" srcId="{49AF863E-3EF5-42E0-B157-F04361516884}" destId="{1BE7FF1C-41F9-4D8E-A14A-0577CCE1C5BC}" srcOrd="1" destOrd="0" presId="urn:microsoft.com/office/officeart/2005/8/layout/lProcess2"/>
    <dgm:cxn modelId="{75F9B69B-877F-4B68-84DD-923282EFF768}" type="presOf" srcId="{DA911AED-CE6D-4A6D-89BD-9A7C17D3A873}" destId="{6A846062-3253-4DDD-9913-B56B2C95E172}" srcOrd="0" destOrd="0" presId="urn:microsoft.com/office/officeart/2005/8/layout/lProcess2"/>
    <dgm:cxn modelId="{CA358E5A-DB28-4E9C-A734-804502E31C6F}" srcId="{4B1A2C00-F037-4C7F-940A-4782E03E55B2}" destId="{16F8A3F0-AEB6-433B-B545-0602ADA85178}" srcOrd="0" destOrd="0" parTransId="{A7724553-B9FC-499F-9A0B-84174C7FAF00}" sibTransId="{30B07B9C-AEBA-4EEE-B781-D4CBEA6379E0}"/>
    <dgm:cxn modelId="{962581ED-8ED1-4D9A-8A55-3345F162FE7F}" srcId="{49AF863E-3EF5-42E0-B157-F04361516884}" destId="{689A4908-D574-42E9-87F2-2D82DD59C952}" srcOrd="2" destOrd="0" parTransId="{B9821B93-DC1B-4A57-8C9F-E092C65711CF}" sibTransId="{E946E6DF-D84D-4735-86E0-7A9BC3A98BDF}"/>
    <dgm:cxn modelId="{4577C4B0-3627-420F-BD34-41A6AE75B9DC}" srcId="{18D273C2-D8F8-4993-A093-B55515B72C3F}" destId="{E86E96A3-BB75-4E65-A9CC-787902023425}" srcOrd="2" destOrd="0" parTransId="{182B5248-2D4F-4029-AEB3-9695B2E2BD52}" sibTransId="{78726E9E-F75A-4086-B26B-96AF1FF1B45E}"/>
    <dgm:cxn modelId="{82634B37-62F8-49EE-A190-969051D653F3}" srcId="{4B1A2C00-F037-4C7F-940A-4782E03E55B2}" destId="{24984D94-A250-414D-AC24-25BEEF31222E}" srcOrd="2" destOrd="0" parTransId="{B2CF0B87-91F7-4A2D-A8A9-2E879FB3A155}" sibTransId="{9B0E63F3-2C43-467C-8D15-A846995C00C9}"/>
    <dgm:cxn modelId="{59CB4AB1-58C4-4739-BD68-CE6E66DBF82C}" type="presOf" srcId="{3F3596B7-055A-4F5D-A2F2-B0D26FC6EA86}" destId="{A2A12921-F35C-4F62-AC91-AFDFB6BE3875}" srcOrd="0" destOrd="0" presId="urn:microsoft.com/office/officeart/2005/8/layout/lProcess2"/>
    <dgm:cxn modelId="{8683F3F5-4405-4C7F-A530-8823EDE1DCCB}" type="presOf" srcId="{24984D94-A250-414D-AC24-25BEEF31222E}" destId="{71DEE836-A5AF-4ED1-B040-E7218BCD1848}" srcOrd="0" destOrd="0" presId="urn:microsoft.com/office/officeart/2005/8/layout/lProcess2"/>
    <dgm:cxn modelId="{D5A1FC57-CF83-4729-A929-A3AB477DA3A3}" type="presOf" srcId="{E86E96A3-BB75-4E65-A9CC-787902023425}" destId="{472D6E8C-88F5-49FC-852C-C0B2AA52DB6B}" srcOrd="0" destOrd="0" presId="urn:microsoft.com/office/officeart/2005/8/layout/lProcess2"/>
    <dgm:cxn modelId="{06B6283C-4B4F-4B6F-8093-8C9F5FB32FB4}" srcId="{E86E96A3-BB75-4E65-A9CC-787902023425}" destId="{3F3596B7-055A-4F5D-A2F2-B0D26FC6EA86}" srcOrd="0" destOrd="0" parTransId="{3F611029-4E3C-40A0-8827-18C1D3B2D763}" sibTransId="{9AA8BFE5-4B2F-4A87-BCCC-A9F0CB1402AB}"/>
    <dgm:cxn modelId="{5E431A5D-9D08-43E3-91C2-82A3BB5D27A0}" type="presOf" srcId="{4B1A2C00-F037-4C7F-940A-4782E03E55B2}" destId="{A1845171-0A5F-4799-952A-9EAC4F675058}" srcOrd="1" destOrd="0" presId="urn:microsoft.com/office/officeart/2005/8/layout/lProcess2"/>
    <dgm:cxn modelId="{F7712151-4A90-4505-94B4-7202949A5030}" srcId="{49AF863E-3EF5-42E0-B157-F04361516884}" destId="{70DF4B07-CAA6-4DEC-8520-59783008147D}" srcOrd="3" destOrd="0" parTransId="{3DB6570D-B205-4B40-A38A-4FD4E14D58E0}" sibTransId="{4B49C21A-88D1-43F1-AA8B-C7331DE8969E}"/>
    <dgm:cxn modelId="{758170C9-F92D-4817-9271-C75AE09F56A3}" type="presOf" srcId="{C96C04C4-4693-423A-BFD4-2571FC56483A}" destId="{CC364222-9636-4538-924F-9415AF52237C}" srcOrd="0" destOrd="0" presId="urn:microsoft.com/office/officeart/2005/8/layout/lProcess2"/>
    <dgm:cxn modelId="{20E6B9C9-DD35-4799-8E9B-DA6DE5E34711}" type="presOf" srcId="{49AF863E-3EF5-42E0-B157-F04361516884}" destId="{90DE73A6-BC8B-4635-894D-72BFD66891D4}" srcOrd="0" destOrd="0" presId="urn:microsoft.com/office/officeart/2005/8/layout/lProcess2"/>
    <dgm:cxn modelId="{3F3F68BB-5BF6-48DA-B6DD-7E84EF26FCF2}" type="presOf" srcId="{70DF4B07-CAA6-4DEC-8520-59783008147D}" destId="{C76F9D02-48E5-4299-9191-A4418A83681F}" srcOrd="0" destOrd="0" presId="urn:microsoft.com/office/officeart/2005/8/layout/lProcess2"/>
    <dgm:cxn modelId="{AC32CACC-115C-494A-972F-63C0C74623E2}" srcId="{49AF863E-3EF5-42E0-B157-F04361516884}" destId="{08EA1975-F703-4D13-8DEC-63B57EB9A6A2}" srcOrd="1" destOrd="0" parTransId="{E0ABE91F-F7B6-4C02-BF86-1CA9E009DD32}" sibTransId="{62CC21CA-FA09-4BD9-BBBD-066E1F6667CD}"/>
    <dgm:cxn modelId="{1ECAA117-1FEC-496B-82C2-CAD5A39D3C3E}" type="presOf" srcId="{001E0DCF-DDB5-4C7D-91A3-EBCD915F0655}" destId="{2A993D3A-194A-48D2-8B7A-4BCC2B528999}" srcOrd="0" destOrd="0" presId="urn:microsoft.com/office/officeart/2005/8/layout/lProcess2"/>
    <dgm:cxn modelId="{81B8A1A2-23F4-4A01-84B8-16CBB8E1FD2F}" srcId="{4B1A2C00-F037-4C7F-940A-4782E03E55B2}" destId="{001E0DCF-DDB5-4C7D-91A3-EBCD915F0655}" srcOrd="3" destOrd="0" parTransId="{4E6718AA-2D0D-4162-9DE3-2AF769EE294E}" sibTransId="{F6052E92-C78A-435E-9733-9F8EC08EF5E5}"/>
    <dgm:cxn modelId="{0F3095F6-4948-4EF2-A84F-B0BF7340F77F}" srcId="{18D273C2-D8F8-4993-A093-B55515B72C3F}" destId="{49AF863E-3EF5-42E0-B157-F04361516884}" srcOrd="0" destOrd="0" parTransId="{BDBF3A0C-A1A1-4122-B26E-3947990BE7EC}" sibTransId="{34F37AA2-141E-4BF1-8E34-3F2481C6B5CA}"/>
    <dgm:cxn modelId="{B1BCDD1F-93AF-4961-B6BF-617205787F9A}" type="presParOf" srcId="{F5E9B7BD-0923-4F41-99F2-2872643785CC}" destId="{3A780651-AC0B-4DBA-8654-51F9301B27F9}" srcOrd="0" destOrd="0" presId="urn:microsoft.com/office/officeart/2005/8/layout/lProcess2"/>
    <dgm:cxn modelId="{EDDA973B-E9C5-4164-9F53-EADFE33FFBA9}" type="presParOf" srcId="{3A780651-AC0B-4DBA-8654-51F9301B27F9}" destId="{90DE73A6-BC8B-4635-894D-72BFD66891D4}" srcOrd="0" destOrd="0" presId="urn:microsoft.com/office/officeart/2005/8/layout/lProcess2"/>
    <dgm:cxn modelId="{84143F48-E9F1-41E1-92B8-EE32E9CE6FBB}" type="presParOf" srcId="{3A780651-AC0B-4DBA-8654-51F9301B27F9}" destId="{1BE7FF1C-41F9-4D8E-A14A-0577CCE1C5BC}" srcOrd="1" destOrd="0" presId="urn:microsoft.com/office/officeart/2005/8/layout/lProcess2"/>
    <dgm:cxn modelId="{389387E1-FCFF-4462-B09D-0E13F8B6BBAD}" type="presParOf" srcId="{3A780651-AC0B-4DBA-8654-51F9301B27F9}" destId="{11283735-D8C2-4BF6-A2F5-1264FA3204C5}" srcOrd="2" destOrd="0" presId="urn:microsoft.com/office/officeart/2005/8/layout/lProcess2"/>
    <dgm:cxn modelId="{793C79A0-8279-49F3-8B8B-368D0B5135BA}" type="presParOf" srcId="{11283735-D8C2-4BF6-A2F5-1264FA3204C5}" destId="{9BFA4734-AE73-419B-A736-41A789BF2074}" srcOrd="0" destOrd="0" presId="urn:microsoft.com/office/officeart/2005/8/layout/lProcess2"/>
    <dgm:cxn modelId="{D25D89A0-9624-40E5-A6F2-504C2993D6FD}" type="presParOf" srcId="{9BFA4734-AE73-419B-A736-41A789BF2074}" destId="{CC364222-9636-4538-924F-9415AF52237C}" srcOrd="0" destOrd="0" presId="urn:microsoft.com/office/officeart/2005/8/layout/lProcess2"/>
    <dgm:cxn modelId="{27F94322-5643-4D48-AEE4-010E5E1E6A81}" type="presParOf" srcId="{9BFA4734-AE73-419B-A736-41A789BF2074}" destId="{B10CE00F-5B2D-4F86-931A-B874C6C924BA}" srcOrd="1" destOrd="0" presId="urn:microsoft.com/office/officeart/2005/8/layout/lProcess2"/>
    <dgm:cxn modelId="{ABB8BDD7-CC61-4A24-8026-CAA17FF206E9}" type="presParOf" srcId="{9BFA4734-AE73-419B-A736-41A789BF2074}" destId="{0E014F96-6AB4-4775-AC28-88084EC1D873}" srcOrd="2" destOrd="0" presId="urn:microsoft.com/office/officeart/2005/8/layout/lProcess2"/>
    <dgm:cxn modelId="{63B6B7B8-D64B-404A-AE9F-1D0B8BC4A5E3}" type="presParOf" srcId="{9BFA4734-AE73-419B-A736-41A789BF2074}" destId="{776FAEFF-A1BB-45A0-9328-07B11C5E4F3F}" srcOrd="3" destOrd="0" presId="urn:microsoft.com/office/officeart/2005/8/layout/lProcess2"/>
    <dgm:cxn modelId="{54F11CE6-956D-4263-8CDF-B52E5B36EE44}" type="presParOf" srcId="{9BFA4734-AE73-419B-A736-41A789BF2074}" destId="{65DA0766-D511-47BB-8FD8-24962E2941BA}" srcOrd="4" destOrd="0" presId="urn:microsoft.com/office/officeart/2005/8/layout/lProcess2"/>
    <dgm:cxn modelId="{2E95C97F-E400-4450-B949-0066C26DF748}" type="presParOf" srcId="{9BFA4734-AE73-419B-A736-41A789BF2074}" destId="{CFE70B69-3442-4791-B1BA-ED746C4959CD}" srcOrd="5" destOrd="0" presId="urn:microsoft.com/office/officeart/2005/8/layout/lProcess2"/>
    <dgm:cxn modelId="{E3B94385-D0DD-48D7-9C23-2784FCE4ABBC}" type="presParOf" srcId="{9BFA4734-AE73-419B-A736-41A789BF2074}" destId="{C76F9D02-48E5-4299-9191-A4418A83681F}" srcOrd="6" destOrd="0" presId="urn:microsoft.com/office/officeart/2005/8/layout/lProcess2"/>
    <dgm:cxn modelId="{F14D4F54-61D0-4FB6-AF56-35C63A82C65A}" type="presParOf" srcId="{9BFA4734-AE73-419B-A736-41A789BF2074}" destId="{E96C9AC3-28A8-46A0-ABF4-98B347F2DF1B}" srcOrd="7" destOrd="0" presId="urn:microsoft.com/office/officeart/2005/8/layout/lProcess2"/>
    <dgm:cxn modelId="{A493A247-DAA3-43CB-B707-605BAFFAF69C}" type="presParOf" srcId="{9BFA4734-AE73-419B-A736-41A789BF2074}" destId="{6A846062-3253-4DDD-9913-B56B2C95E172}" srcOrd="8" destOrd="0" presId="urn:microsoft.com/office/officeart/2005/8/layout/lProcess2"/>
    <dgm:cxn modelId="{BBA2BF4F-73BB-44DD-B6BD-356D9C5B36EF}" type="presParOf" srcId="{F5E9B7BD-0923-4F41-99F2-2872643785CC}" destId="{913785C1-92AE-4B6B-91BB-DD8BCF36FFB2}" srcOrd="1" destOrd="0" presId="urn:microsoft.com/office/officeart/2005/8/layout/lProcess2"/>
    <dgm:cxn modelId="{56031FB2-019F-4C26-8E2D-4DC642AF1ABA}" type="presParOf" srcId="{F5E9B7BD-0923-4F41-99F2-2872643785CC}" destId="{01C6B855-3939-452D-91CF-C4B89BFD0C82}" srcOrd="2" destOrd="0" presId="urn:microsoft.com/office/officeart/2005/8/layout/lProcess2"/>
    <dgm:cxn modelId="{673BAAF2-DC7E-4D33-AC3E-07A9C7280820}" type="presParOf" srcId="{01C6B855-3939-452D-91CF-C4B89BFD0C82}" destId="{7686C62E-34AC-40EE-B1A1-6BEBE809A5E7}" srcOrd="0" destOrd="0" presId="urn:microsoft.com/office/officeart/2005/8/layout/lProcess2"/>
    <dgm:cxn modelId="{989F04BC-52FC-4BF4-875F-317DC21AF4EC}" type="presParOf" srcId="{01C6B855-3939-452D-91CF-C4B89BFD0C82}" destId="{A1845171-0A5F-4799-952A-9EAC4F675058}" srcOrd="1" destOrd="0" presId="urn:microsoft.com/office/officeart/2005/8/layout/lProcess2"/>
    <dgm:cxn modelId="{6F25BB6F-DAEB-48CD-88E0-E298242686AF}" type="presParOf" srcId="{01C6B855-3939-452D-91CF-C4B89BFD0C82}" destId="{82D42AF4-EC4D-4EE7-8230-DC34DA3C7420}" srcOrd="2" destOrd="0" presId="urn:microsoft.com/office/officeart/2005/8/layout/lProcess2"/>
    <dgm:cxn modelId="{E20B4924-B3F0-41BC-9F77-C1F4269478AD}" type="presParOf" srcId="{82D42AF4-EC4D-4EE7-8230-DC34DA3C7420}" destId="{3124DCEF-573F-4E59-8480-D9E0117758A7}" srcOrd="0" destOrd="0" presId="urn:microsoft.com/office/officeart/2005/8/layout/lProcess2"/>
    <dgm:cxn modelId="{764EF205-E670-4C4B-8745-E5E5365C24CA}" type="presParOf" srcId="{3124DCEF-573F-4E59-8480-D9E0117758A7}" destId="{D785A928-F62B-4059-B3E6-5B8D04277175}" srcOrd="0" destOrd="0" presId="urn:microsoft.com/office/officeart/2005/8/layout/lProcess2"/>
    <dgm:cxn modelId="{19AFCFEB-DC61-4EBD-B542-354A7AD6F389}" type="presParOf" srcId="{3124DCEF-573F-4E59-8480-D9E0117758A7}" destId="{A8B36840-739B-40EA-8F4E-59DA3762CA8D}" srcOrd="1" destOrd="0" presId="urn:microsoft.com/office/officeart/2005/8/layout/lProcess2"/>
    <dgm:cxn modelId="{C46EEA4E-5ED0-46A1-BD88-E61D3A087B6B}" type="presParOf" srcId="{3124DCEF-573F-4E59-8480-D9E0117758A7}" destId="{4A148F6F-414C-4D79-9158-4317CF673083}" srcOrd="2" destOrd="0" presId="urn:microsoft.com/office/officeart/2005/8/layout/lProcess2"/>
    <dgm:cxn modelId="{7DCB4AFF-AA4C-4C35-8D96-1AA4C9353A34}" type="presParOf" srcId="{3124DCEF-573F-4E59-8480-D9E0117758A7}" destId="{6893119F-FA8C-4123-AEC8-1D9424D235EC}" srcOrd="3" destOrd="0" presId="urn:microsoft.com/office/officeart/2005/8/layout/lProcess2"/>
    <dgm:cxn modelId="{05B92D8E-2A8E-4817-BEA5-BB08FB26C589}" type="presParOf" srcId="{3124DCEF-573F-4E59-8480-D9E0117758A7}" destId="{71DEE836-A5AF-4ED1-B040-E7218BCD1848}" srcOrd="4" destOrd="0" presId="urn:microsoft.com/office/officeart/2005/8/layout/lProcess2"/>
    <dgm:cxn modelId="{16603D25-75C0-45E0-AF5A-B20AB6803C6D}" type="presParOf" srcId="{3124DCEF-573F-4E59-8480-D9E0117758A7}" destId="{F401564D-FC57-48B0-979E-1DE9140D2C90}" srcOrd="5" destOrd="0" presId="urn:microsoft.com/office/officeart/2005/8/layout/lProcess2"/>
    <dgm:cxn modelId="{ECF07B64-3AF8-4003-909C-2978968B67B8}" type="presParOf" srcId="{3124DCEF-573F-4E59-8480-D9E0117758A7}" destId="{2A993D3A-194A-48D2-8B7A-4BCC2B528999}" srcOrd="6" destOrd="0" presId="urn:microsoft.com/office/officeart/2005/8/layout/lProcess2"/>
    <dgm:cxn modelId="{C148CB37-6FA4-40A1-B37E-2BEBF50FA9F8}" type="presParOf" srcId="{F5E9B7BD-0923-4F41-99F2-2872643785CC}" destId="{860FE30E-CA46-4D5F-8135-747F33496DE3}" srcOrd="3" destOrd="0" presId="urn:microsoft.com/office/officeart/2005/8/layout/lProcess2"/>
    <dgm:cxn modelId="{90EEEC55-82D1-4E3E-B754-815B573F4312}" type="presParOf" srcId="{F5E9B7BD-0923-4F41-99F2-2872643785CC}" destId="{DD2A6AF9-13EA-489D-BA8A-59F6E41D582E}" srcOrd="4" destOrd="0" presId="urn:microsoft.com/office/officeart/2005/8/layout/lProcess2"/>
    <dgm:cxn modelId="{9E4876BC-01EB-4A76-9046-DFA0AD372F22}" type="presParOf" srcId="{DD2A6AF9-13EA-489D-BA8A-59F6E41D582E}" destId="{472D6E8C-88F5-49FC-852C-C0B2AA52DB6B}" srcOrd="0" destOrd="0" presId="urn:microsoft.com/office/officeart/2005/8/layout/lProcess2"/>
    <dgm:cxn modelId="{3E07F800-A2B3-4BCF-94E7-52EF09F58FF9}" type="presParOf" srcId="{DD2A6AF9-13EA-489D-BA8A-59F6E41D582E}" destId="{17CEA78F-11AB-4B68-BC1E-88A398FE883C}" srcOrd="1" destOrd="0" presId="urn:microsoft.com/office/officeart/2005/8/layout/lProcess2"/>
    <dgm:cxn modelId="{0A1348F0-FA7E-4C74-99F1-F0541847BCDE}" type="presParOf" srcId="{DD2A6AF9-13EA-489D-BA8A-59F6E41D582E}" destId="{5E26AA5D-1179-4775-A6EB-C5A48A66CDE0}" srcOrd="2" destOrd="0" presId="urn:microsoft.com/office/officeart/2005/8/layout/lProcess2"/>
    <dgm:cxn modelId="{127475B5-DCC6-475A-8EDE-BAB2FFE3EB5B}" type="presParOf" srcId="{5E26AA5D-1179-4775-A6EB-C5A48A66CDE0}" destId="{E97B7A60-D700-429E-8B3B-A03EB06E0B17}" srcOrd="0" destOrd="0" presId="urn:microsoft.com/office/officeart/2005/8/layout/lProcess2"/>
    <dgm:cxn modelId="{32C4B405-3D77-4D8B-A85E-1D56777FFFF9}" type="presParOf" srcId="{E97B7A60-D700-429E-8B3B-A03EB06E0B17}" destId="{A2A12921-F35C-4F62-AC91-AFDFB6BE387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B7FF9ED-171C-453A-985B-FD8F8EA84F1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DCD120-2776-42D7-B4B5-5E35B004BC4D}">
      <dgm:prSet phldrT="[Text]" custT="1"/>
      <dgm:spPr/>
      <dgm:t>
        <a:bodyPr/>
        <a:lstStyle/>
        <a:p>
          <a:r>
            <a:rPr lang="en-GB" sz="1600" b="1" dirty="0" smtClean="0">
              <a:solidFill>
                <a:srgbClr val="FFFF00"/>
              </a:solidFill>
            </a:rPr>
            <a:t>Ward Training  – discharge planning </a:t>
          </a:r>
          <a:endParaRPr lang="en-GB" sz="1600" dirty="0"/>
        </a:p>
      </dgm:t>
    </dgm:pt>
    <dgm:pt modelId="{76227723-53A1-4F42-9AF3-D5228BC02011}" type="parTrans" cxnId="{81D79C13-5DC8-495A-BE0A-0342E03A4624}">
      <dgm:prSet/>
      <dgm:spPr/>
      <dgm:t>
        <a:bodyPr/>
        <a:lstStyle/>
        <a:p>
          <a:endParaRPr lang="en-GB"/>
        </a:p>
      </dgm:t>
    </dgm:pt>
    <dgm:pt modelId="{CFF3725A-FF44-4A78-A423-D12D00922C32}" type="sibTrans" cxnId="{81D79C13-5DC8-495A-BE0A-0342E03A4624}">
      <dgm:prSet/>
      <dgm:spPr/>
      <dgm:t>
        <a:bodyPr/>
        <a:lstStyle/>
        <a:p>
          <a:endParaRPr lang="en-GB"/>
        </a:p>
      </dgm:t>
    </dgm:pt>
    <dgm:pt modelId="{5EAB06C4-F41D-427E-BA87-253760FB04F2}">
      <dgm:prSet phldrT="[Text]" custT="1"/>
      <dgm:spPr/>
      <dgm:t>
        <a:bodyPr/>
        <a:lstStyle/>
        <a:p>
          <a:r>
            <a:rPr lang="en-GB" sz="1200" b="1" dirty="0" smtClean="0">
              <a:solidFill>
                <a:srgbClr val="FFC000"/>
              </a:solidFill>
            </a:rPr>
            <a:t>Admission initial assessment – social aspects </a:t>
          </a:r>
          <a:endParaRPr lang="en-GB" sz="1200" dirty="0"/>
        </a:p>
      </dgm:t>
    </dgm:pt>
    <dgm:pt modelId="{6D6554C1-F141-4EF7-A659-0B2463BB890E}" type="parTrans" cxnId="{DBDB4C39-37C7-41F7-969B-1037C30B15F6}">
      <dgm:prSet/>
      <dgm:spPr/>
      <dgm:t>
        <a:bodyPr/>
        <a:lstStyle/>
        <a:p>
          <a:endParaRPr lang="en-GB"/>
        </a:p>
      </dgm:t>
    </dgm:pt>
    <dgm:pt modelId="{252683AC-752C-4AE5-881A-31859A3914E9}" type="sibTrans" cxnId="{DBDB4C39-37C7-41F7-969B-1037C30B15F6}">
      <dgm:prSet/>
      <dgm:spPr/>
      <dgm:t>
        <a:bodyPr/>
        <a:lstStyle/>
        <a:p>
          <a:endParaRPr lang="en-GB"/>
        </a:p>
      </dgm:t>
    </dgm:pt>
    <dgm:pt modelId="{35F931C8-ABE3-4E5E-B648-45D7C51E2FE2}">
      <dgm:prSet phldrT="[Text]" custT="1"/>
      <dgm:spPr/>
      <dgm:t>
        <a:bodyPr/>
        <a:lstStyle/>
        <a:p>
          <a:r>
            <a:rPr lang="en-GB" sz="1400" b="1" dirty="0" smtClean="0">
              <a:solidFill>
                <a:srgbClr val="FFC000"/>
              </a:solidFill>
            </a:rPr>
            <a:t>Duplication </a:t>
          </a:r>
          <a:endParaRPr lang="en-GB" sz="1400" dirty="0"/>
        </a:p>
      </dgm:t>
    </dgm:pt>
    <dgm:pt modelId="{E43CC482-2D6F-4975-B3F6-E90A3046955B}" type="parTrans" cxnId="{CC9B69D1-C99F-436D-992D-DDA23D652DF3}">
      <dgm:prSet/>
      <dgm:spPr/>
      <dgm:t>
        <a:bodyPr/>
        <a:lstStyle/>
        <a:p>
          <a:endParaRPr lang="en-GB"/>
        </a:p>
      </dgm:t>
    </dgm:pt>
    <dgm:pt modelId="{B75B64C9-EFC3-4B71-AC0C-AE8BB09264F3}" type="sibTrans" cxnId="{CC9B69D1-C99F-436D-992D-DDA23D652DF3}">
      <dgm:prSet/>
      <dgm:spPr/>
      <dgm:t>
        <a:bodyPr/>
        <a:lstStyle/>
        <a:p>
          <a:endParaRPr lang="en-GB"/>
        </a:p>
      </dgm:t>
    </dgm:pt>
    <dgm:pt modelId="{9B2310E7-8848-4527-8CCD-1A91ADBA887A}">
      <dgm:prSet phldrT="[Text]" custT="1"/>
      <dgm:spPr/>
      <dgm:t>
        <a:bodyPr/>
        <a:lstStyle/>
        <a:p>
          <a:r>
            <a:rPr lang="en-GB" sz="1200" b="1" dirty="0" smtClean="0">
              <a:solidFill>
                <a:srgbClr val="FFC000"/>
              </a:solidFill>
            </a:rPr>
            <a:t>Over – assessment</a:t>
          </a:r>
          <a:endParaRPr lang="en-GB" sz="1200" dirty="0"/>
        </a:p>
      </dgm:t>
    </dgm:pt>
    <dgm:pt modelId="{37099874-4FF6-4194-A863-3EFB812F2C4B}" type="parTrans" cxnId="{2C8FD4DD-2AA5-4076-B659-6C777410C7CD}">
      <dgm:prSet/>
      <dgm:spPr/>
      <dgm:t>
        <a:bodyPr/>
        <a:lstStyle/>
        <a:p>
          <a:endParaRPr lang="en-GB"/>
        </a:p>
      </dgm:t>
    </dgm:pt>
    <dgm:pt modelId="{299B770B-C205-488C-9437-E9D0C93CD07F}" type="sibTrans" cxnId="{2C8FD4DD-2AA5-4076-B659-6C777410C7CD}">
      <dgm:prSet/>
      <dgm:spPr/>
      <dgm:t>
        <a:bodyPr/>
        <a:lstStyle/>
        <a:p>
          <a:endParaRPr lang="en-GB"/>
        </a:p>
      </dgm:t>
    </dgm:pt>
    <dgm:pt modelId="{FA8E8AFE-F3F2-47B7-A8A5-5D9635D03846}">
      <dgm:prSet phldrT="[Text]" custT="1"/>
      <dgm:spPr/>
      <dgm:t>
        <a:bodyPr/>
        <a:lstStyle/>
        <a:p>
          <a:r>
            <a:rPr lang="en-GB" sz="1200" b="1" dirty="0" smtClean="0">
              <a:solidFill>
                <a:srgbClr val="FFC000"/>
              </a:solidFill>
            </a:rPr>
            <a:t>Respecting professionals input </a:t>
          </a:r>
          <a:endParaRPr lang="en-GB" sz="1200" dirty="0"/>
        </a:p>
      </dgm:t>
    </dgm:pt>
    <dgm:pt modelId="{E0FD4C6F-BED4-44C4-986B-DE7EFDB90012}" type="parTrans" cxnId="{DDEF7B79-8C42-4676-9912-5DE42DC1EE91}">
      <dgm:prSet/>
      <dgm:spPr/>
      <dgm:t>
        <a:bodyPr/>
        <a:lstStyle/>
        <a:p>
          <a:endParaRPr lang="en-GB"/>
        </a:p>
      </dgm:t>
    </dgm:pt>
    <dgm:pt modelId="{C8A2986C-34A8-4770-9AE2-88D526ECD0B7}" type="sibTrans" cxnId="{DDEF7B79-8C42-4676-9912-5DE42DC1EE91}">
      <dgm:prSet/>
      <dgm:spPr/>
      <dgm:t>
        <a:bodyPr/>
        <a:lstStyle/>
        <a:p>
          <a:endParaRPr lang="en-GB"/>
        </a:p>
      </dgm:t>
    </dgm:pt>
    <dgm:pt modelId="{91625710-A2D4-4349-93DD-5C81DDADAA1C}">
      <dgm:prSet phldrT="[Text]" custT="1"/>
      <dgm:spPr/>
      <dgm:t>
        <a:bodyPr/>
        <a:lstStyle/>
        <a:p>
          <a:r>
            <a:rPr lang="en-GB" sz="1200" b="1" dirty="0" smtClean="0">
              <a:solidFill>
                <a:srgbClr val="FFC000"/>
              </a:solidFill>
            </a:rPr>
            <a:t>MDT-Board Rounds -Ward rounds- process to discharges</a:t>
          </a:r>
          <a:endParaRPr lang="en-GB" sz="1200" dirty="0"/>
        </a:p>
      </dgm:t>
    </dgm:pt>
    <dgm:pt modelId="{8F06FC10-B751-403C-8322-86B0E0A63B90}" type="parTrans" cxnId="{5BD85564-468E-4262-9FD3-81FA2D6E97CE}">
      <dgm:prSet/>
      <dgm:spPr/>
      <dgm:t>
        <a:bodyPr/>
        <a:lstStyle/>
        <a:p>
          <a:endParaRPr lang="en-GB"/>
        </a:p>
      </dgm:t>
    </dgm:pt>
    <dgm:pt modelId="{47FBECF9-9970-49B5-9337-E61316C6022C}" type="sibTrans" cxnId="{5BD85564-468E-4262-9FD3-81FA2D6E97CE}">
      <dgm:prSet/>
      <dgm:spPr/>
      <dgm:t>
        <a:bodyPr/>
        <a:lstStyle/>
        <a:p>
          <a:endParaRPr lang="en-GB"/>
        </a:p>
      </dgm:t>
    </dgm:pt>
    <dgm:pt modelId="{31439079-132E-4877-93B1-30DC00C17BD8}">
      <dgm:prSet phldrT="[Text]" custT="1"/>
      <dgm:spPr/>
      <dgm:t>
        <a:bodyPr/>
        <a:lstStyle/>
        <a:p>
          <a:r>
            <a:rPr lang="en-GB" sz="1200" b="1" dirty="0" smtClean="0">
              <a:solidFill>
                <a:srgbClr val="FFC000"/>
              </a:solidFill>
            </a:rPr>
            <a:t>Documentation </a:t>
          </a:r>
          <a:endParaRPr lang="en-GB" sz="1200" dirty="0"/>
        </a:p>
      </dgm:t>
    </dgm:pt>
    <dgm:pt modelId="{CCBBDAA6-F20C-444C-B33B-3B4FCFC5C512}" type="parTrans" cxnId="{0EC36F9E-D2C8-4055-A3E4-3EB62D66064F}">
      <dgm:prSet/>
      <dgm:spPr/>
      <dgm:t>
        <a:bodyPr/>
        <a:lstStyle/>
        <a:p>
          <a:endParaRPr lang="en-GB"/>
        </a:p>
      </dgm:t>
    </dgm:pt>
    <dgm:pt modelId="{CE3D5CFB-12FF-417B-AE6E-979BBF054BC1}" type="sibTrans" cxnId="{0EC36F9E-D2C8-4055-A3E4-3EB62D66064F}">
      <dgm:prSet/>
      <dgm:spPr/>
      <dgm:t>
        <a:bodyPr/>
        <a:lstStyle/>
        <a:p>
          <a:endParaRPr lang="en-GB"/>
        </a:p>
      </dgm:t>
    </dgm:pt>
    <dgm:pt modelId="{9A8A3526-A0F8-43BB-999D-E0184D6848B2}">
      <dgm:prSet phldrT="[Text]"/>
      <dgm:spPr/>
      <dgm:t>
        <a:bodyPr/>
        <a:lstStyle/>
        <a:p>
          <a:r>
            <a:rPr lang="en-GB" b="1" dirty="0" smtClean="0">
              <a:solidFill>
                <a:srgbClr val="FFC000"/>
              </a:solidFill>
            </a:rPr>
            <a:t>Culture</a:t>
          </a:r>
          <a:endParaRPr lang="en-GB" dirty="0"/>
        </a:p>
      </dgm:t>
    </dgm:pt>
    <dgm:pt modelId="{E5199D6E-76B7-413F-862F-10317D3CC354}" type="parTrans" cxnId="{459F7B95-434A-4466-8DB2-89FFFBB364F0}">
      <dgm:prSet/>
      <dgm:spPr/>
      <dgm:t>
        <a:bodyPr/>
        <a:lstStyle/>
        <a:p>
          <a:endParaRPr lang="en-GB"/>
        </a:p>
      </dgm:t>
    </dgm:pt>
    <dgm:pt modelId="{E548B5FE-58BB-410B-8DA9-CB71C5558783}" type="sibTrans" cxnId="{459F7B95-434A-4466-8DB2-89FFFBB364F0}">
      <dgm:prSet/>
      <dgm:spPr/>
      <dgm:t>
        <a:bodyPr/>
        <a:lstStyle/>
        <a:p>
          <a:endParaRPr lang="en-GB"/>
        </a:p>
      </dgm:t>
    </dgm:pt>
    <dgm:pt modelId="{117A0F67-786F-4DCF-A50F-3981E23DC929}">
      <dgm:prSet phldrT="[Text]"/>
      <dgm:spPr/>
      <dgm:t>
        <a:bodyPr/>
        <a:lstStyle/>
        <a:p>
          <a:r>
            <a:rPr lang="en-GB" dirty="0" smtClean="0">
              <a:solidFill>
                <a:srgbClr val="FFC000"/>
              </a:solidFill>
            </a:rPr>
            <a:t>Simple &amp; complex discharges (20 %) – distinguish</a:t>
          </a:r>
          <a:endParaRPr lang="en-GB" dirty="0"/>
        </a:p>
      </dgm:t>
    </dgm:pt>
    <dgm:pt modelId="{0EDF5483-B154-4296-B7B1-FB4A07FBC5D0}" type="parTrans" cxnId="{3B4D4483-4E13-4658-83C1-9FEFA95C2F2B}">
      <dgm:prSet/>
      <dgm:spPr/>
      <dgm:t>
        <a:bodyPr/>
        <a:lstStyle/>
        <a:p>
          <a:endParaRPr lang="en-GB"/>
        </a:p>
      </dgm:t>
    </dgm:pt>
    <dgm:pt modelId="{D9D6A8A9-261A-4E56-BF4F-965EF96D6617}" type="sibTrans" cxnId="{3B4D4483-4E13-4658-83C1-9FEFA95C2F2B}">
      <dgm:prSet/>
      <dgm:spPr/>
      <dgm:t>
        <a:bodyPr/>
        <a:lstStyle/>
        <a:p>
          <a:endParaRPr lang="en-GB"/>
        </a:p>
      </dgm:t>
    </dgm:pt>
    <dgm:pt modelId="{4BB0F542-31B1-4415-A5D0-A94588D4341A}">
      <dgm:prSet phldrT="[Text]"/>
      <dgm:spPr/>
      <dgm:t>
        <a:bodyPr/>
        <a:lstStyle/>
        <a:p>
          <a:r>
            <a:rPr lang="en-GB" b="1" dirty="0" smtClean="0">
              <a:solidFill>
                <a:srgbClr val="FFC000"/>
              </a:solidFill>
            </a:rPr>
            <a:t>AAU – current model &amp; efficacy</a:t>
          </a:r>
          <a:endParaRPr lang="en-GB" b="1" dirty="0">
            <a:solidFill>
              <a:srgbClr val="FFC000"/>
            </a:solidFill>
          </a:endParaRPr>
        </a:p>
      </dgm:t>
    </dgm:pt>
    <dgm:pt modelId="{FFC64574-7C43-4C11-85C0-F2FCE95B0943}" type="parTrans" cxnId="{BDE25E9E-DBF8-4976-B9B9-6A38BC570559}">
      <dgm:prSet/>
      <dgm:spPr/>
      <dgm:t>
        <a:bodyPr/>
        <a:lstStyle/>
        <a:p>
          <a:endParaRPr lang="en-GB"/>
        </a:p>
      </dgm:t>
    </dgm:pt>
    <dgm:pt modelId="{C237C01C-6E41-4265-83F2-1BC3FA037EA6}" type="sibTrans" cxnId="{BDE25E9E-DBF8-4976-B9B9-6A38BC570559}">
      <dgm:prSet/>
      <dgm:spPr/>
      <dgm:t>
        <a:bodyPr/>
        <a:lstStyle/>
        <a:p>
          <a:endParaRPr lang="en-GB"/>
        </a:p>
      </dgm:t>
    </dgm:pt>
    <dgm:pt modelId="{E0078163-0048-44A9-8853-544CCFACEFA8}" type="pres">
      <dgm:prSet presAssocID="{0B7FF9ED-171C-453A-985B-FD8F8EA84F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6A4FED2-D1E1-4E50-9618-F8B06CF42304}" type="pres">
      <dgm:prSet presAssocID="{24DCD120-2776-42D7-B4B5-5E35B004BC4D}" presName="node" presStyleLbl="node1" presStyleIdx="0" presStyleCnt="10" custAng="0" custScaleX="117776" custScaleY="116120" custLinFactX="14399" custLinFactNeighborX="100000" custLinFactNeighborY="-5504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E280B5-1189-4CB5-B0A7-FB9692985070}" type="pres">
      <dgm:prSet presAssocID="{CFF3725A-FF44-4A78-A423-D12D00922C32}" presName="sibTrans" presStyleCnt="0"/>
      <dgm:spPr/>
    </dgm:pt>
    <dgm:pt modelId="{53A312F3-89DD-4121-A111-3427739910F3}" type="pres">
      <dgm:prSet presAssocID="{5EAB06C4-F41D-427E-BA87-253760FB04F2}" presName="node" presStyleLbl="node1" presStyleIdx="1" presStyleCnt="10" custScaleY="120086" custLinFactX="-15813" custLinFactNeighborX="-100000" custLinFactNeighborY="-9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76A06E-39D2-42DC-A0C2-2683E0366B37}" type="pres">
      <dgm:prSet presAssocID="{252683AC-752C-4AE5-881A-31859A3914E9}" presName="sibTrans" presStyleCnt="0"/>
      <dgm:spPr/>
    </dgm:pt>
    <dgm:pt modelId="{25835ABF-9957-4F4A-BBB5-E3F0CF4740F3}" type="pres">
      <dgm:prSet presAssocID="{35F931C8-ABE3-4E5E-B648-45D7C51E2FE2}" presName="node" presStyleLbl="node1" presStyleIdx="2" presStyleCnt="10" custScaleY="112350" custLinFactNeighborX="-2863" custLinFactNeighborY="33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D27D9E-9681-4EDA-8945-100BD72B7F1E}" type="pres">
      <dgm:prSet presAssocID="{B75B64C9-EFC3-4B71-AC0C-AE8BB09264F3}" presName="sibTrans" presStyleCnt="0"/>
      <dgm:spPr/>
    </dgm:pt>
    <dgm:pt modelId="{82CBC8E4-F53B-4B69-A33C-E0599B5AC444}" type="pres">
      <dgm:prSet presAssocID="{9B2310E7-8848-4527-8CCD-1A91ADBA887A}" presName="node" presStyleLbl="node1" presStyleIdx="3" presStyleCnt="10" custScaleY="1234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D231FA6-D4D8-48EE-9329-B10A7292EED3}" type="pres">
      <dgm:prSet presAssocID="{299B770B-C205-488C-9437-E9D0C93CD07F}" presName="sibTrans" presStyleCnt="0"/>
      <dgm:spPr/>
    </dgm:pt>
    <dgm:pt modelId="{E6D157D5-FCC9-464D-A696-0FC7694F4455}" type="pres">
      <dgm:prSet presAssocID="{FA8E8AFE-F3F2-47B7-A8A5-5D9635D03846}" presName="node" presStyleLbl="node1" presStyleIdx="4" presStyleCnt="10" custScaleY="120085" custLinFactNeighborX="1537" custLinFactNeighborY="12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B814CC-D3FF-4A64-87D0-18EC9345D56C}" type="pres">
      <dgm:prSet presAssocID="{C8A2986C-34A8-4770-9AE2-88D526ECD0B7}" presName="sibTrans" presStyleCnt="0"/>
      <dgm:spPr/>
    </dgm:pt>
    <dgm:pt modelId="{FB9C6B64-AAAB-416D-8F54-D428A0CC21F9}" type="pres">
      <dgm:prSet presAssocID="{91625710-A2D4-4349-93DD-5C81DDADAA1C}" presName="node" presStyleLbl="node1" presStyleIdx="5" presStyleCnt="10" custScaleY="1175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853DFC-20F8-4EB4-A674-88C74095F275}" type="pres">
      <dgm:prSet presAssocID="{47FBECF9-9970-49B5-9337-E61316C6022C}" presName="sibTrans" presStyleCnt="0"/>
      <dgm:spPr/>
    </dgm:pt>
    <dgm:pt modelId="{D1CB86B9-7FD8-4329-810C-6A21C483AF65}" type="pres">
      <dgm:prSet presAssocID="{31439079-132E-4877-93B1-30DC00C17BD8}" presName="node" presStyleLbl="node1" presStyleIdx="6" presStyleCnt="10" custScaleY="131579" custLinFactNeighborX="-2951" custLinFactNeighborY="151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D4D702-4F15-4A1F-A32F-5B00ACA5683A}" type="pres">
      <dgm:prSet presAssocID="{CE3D5CFB-12FF-417B-AE6E-979BBF054BC1}" presName="sibTrans" presStyleCnt="0"/>
      <dgm:spPr/>
    </dgm:pt>
    <dgm:pt modelId="{FBE00904-9452-4A17-8D2D-CB9BDFFC9CA6}" type="pres">
      <dgm:prSet presAssocID="{9A8A3526-A0F8-43BB-999D-E0184D6848B2}" presName="node" presStyleLbl="node1" presStyleIdx="7" presStyleCnt="10" custScaleY="131579" custLinFactNeighborX="1537" custLinFactNeighborY="509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EB00A7-2AD3-4FFD-A140-19A0ACB432FD}" type="pres">
      <dgm:prSet presAssocID="{E548B5FE-58BB-410B-8DA9-CB71C5558783}" presName="sibTrans" presStyleCnt="0"/>
      <dgm:spPr/>
    </dgm:pt>
    <dgm:pt modelId="{EFF5AD2D-DB6D-408C-9780-142F9EF941E3}" type="pres">
      <dgm:prSet presAssocID="{117A0F67-786F-4DCF-A50F-3981E23DC929}" presName="node" presStyleLbl="node1" presStyleIdx="8" presStyleCnt="10" custScaleY="131579" custLinFactNeighborX="0" custLinFactNeighborY="341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87AA91-6A11-4EF8-9FFD-3393C780FCE6}" type="pres">
      <dgm:prSet presAssocID="{D9D6A8A9-261A-4E56-BF4F-965EF96D6617}" presName="sibTrans" presStyleCnt="0"/>
      <dgm:spPr/>
    </dgm:pt>
    <dgm:pt modelId="{6C35A52A-7158-4816-BC9E-177BF5D582F6}" type="pres">
      <dgm:prSet presAssocID="{4BB0F542-31B1-4415-A5D0-A94588D4341A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086F041-5D00-4C5A-8209-0BF7342171BA}" type="presOf" srcId="{91625710-A2D4-4349-93DD-5C81DDADAA1C}" destId="{FB9C6B64-AAAB-416D-8F54-D428A0CC21F9}" srcOrd="0" destOrd="0" presId="urn:microsoft.com/office/officeart/2005/8/layout/default"/>
    <dgm:cxn modelId="{CC9B69D1-C99F-436D-992D-DDA23D652DF3}" srcId="{0B7FF9ED-171C-453A-985B-FD8F8EA84F1C}" destId="{35F931C8-ABE3-4E5E-B648-45D7C51E2FE2}" srcOrd="2" destOrd="0" parTransId="{E43CC482-2D6F-4975-B3F6-E90A3046955B}" sibTransId="{B75B64C9-EFC3-4B71-AC0C-AE8BB09264F3}"/>
    <dgm:cxn modelId="{DDEF7B79-8C42-4676-9912-5DE42DC1EE91}" srcId="{0B7FF9ED-171C-453A-985B-FD8F8EA84F1C}" destId="{FA8E8AFE-F3F2-47B7-A8A5-5D9635D03846}" srcOrd="4" destOrd="0" parTransId="{E0FD4C6F-BED4-44C4-986B-DE7EFDB90012}" sibTransId="{C8A2986C-34A8-4770-9AE2-88D526ECD0B7}"/>
    <dgm:cxn modelId="{CE7543E1-3708-4BC1-AA75-48FC64279165}" type="presOf" srcId="{31439079-132E-4877-93B1-30DC00C17BD8}" destId="{D1CB86B9-7FD8-4329-810C-6A21C483AF65}" srcOrd="0" destOrd="0" presId="urn:microsoft.com/office/officeart/2005/8/layout/default"/>
    <dgm:cxn modelId="{784C895A-3A3D-442A-A46F-7DD48108C8B0}" type="presOf" srcId="{9A8A3526-A0F8-43BB-999D-E0184D6848B2}" destId="{FBE00904-9452-4A17-8D2D-CB9BDFFC9CA6}" srcOrd="0" destOrd="0" presId="urn:microsoft.com/office/officeart/2005/8/layout/default"/>
    <dgm:cxn modelId="{0EC36F9E-D2C8-4055-A3E4-3EB62D66064F}" srcId="{0B7FF9ED-171C-453A-985B-FD8F8EA84F1C}" destId="{31439079-132E-4877-93B1-30DC00C17BD8}" srcOrd="6" destOrd="0" parTransId="{CCBBDAA6-F20C-444C-B33B-3B4FCFC5C512}" sibTransId="{CE3D5CFB-12FF-417B-AE6E-979BBF054BC1}"/>
    <dgm:cxn modelId="{81D79C13-5DC8-495A-BE0A-0342E03A4624}" srcId="{0B7FF9ED-171C-453A-985B-FD8F8EA84F1C}" destId="{24DCD120-2776-42D7-B4B5-5E35B004BC4D}" srcOrd="0" destOrd="0" parTransId="{76227723-53A1-4F42-9AF3-D5228BC02011}" sibTransId="{CFF3725A-FF44-4A78-A423-D12D00922C32}"/>
    <dgm:cxn modelId="{359F0326-2121-49AA-922D-B73446ADF2F0}" type="presOf" srcId="{5EAB06C4-F41D-427E-BA87-253760FB04F2}" destId="{53A312F3-89DD-4121-A111-3427739910F3}" srcOrd="0" destOrd="0" presId="urn:microsoft.com/office/officeart/2005/8/layout/default"/>
    <dgm:cxn modelId="{3B4D4483-4E13-4658-83C1-9FEFA95C2F2B}" srcId="{0B7FF9ED-171C-453A-985B-FD8F8EA84F1C}" destId="{117A0F67-786F-4DCF-A50F-3981E23DC929}" srcOrd="8" destOrd="0" parTransId="{0EDF5483-B154-4296-B7B1-FB4A07FBC5D0}" sibTransId="{D9D6A8A9-261A-4E56-BF4F-965EF96D6617}"/>
    <dgm:cxn modelId="{2C8FD4DD-2AA5-4076-B659-6C777410C7CD}" srcId="{0B7FF9ED-171C-453A-985B-FD8F8EA84F1C}" destId="{9B2310E7-8848-4527-8CCD-1A91ADBA887A}" srcOrd="3" destOrd="0" parTransId="{37099874-4FF6-4194-A863-3EFB812F2C4B}" sibTransId="{299B770B-C205-488C-9437-E9D0C93CD07F}"/>
    <dgm:cxn modelId="{54D0B3DE-0BFA-48CF-AC30-BCD77A6AF18E}" type="presOf" srcId="{4BB0F542-31B1-4415-A5D0-A94588D4341A}" destId="{6C35A52A-7158-4816-BC9E-177BF5D582F6}" srcOrd="0" destOrd="0" presId="urn:microsoft.com/office/officeart/2005/8/layout/default"/>
    <dgm:cxn modelId="{21BCABF8-603D-40A5-8677-CC956340FAF5}" type="presOf" srcId="{9B2310E7-8848-4527-8CCD-1A91ADBA887A}" destId="{82CBC8E4-F53B-4B69-A33C-E0599B5AC444}" srcOrd="0" destOrd="0" presId="urn:microsoft.com/office/officeart/2005/8/layout/default"/>
    <dgm:cxn modelId="{0FA06D45-F9AB-4A79-A4EA-467790815FF6}" type="presOf" srcId="{FA8E8AFE-F3F2-47B7-A8A5-5D9635D03846}" destId="{E6D157D5-FCC9-464D-A696-0FC7694F4455}" srcOrd="0" destOrd="0" presId="urn:microsoft.com/office/officeart/2005/8/layout/default"/>
    <dgm:cxn modelId="{5BD85564-468E-4262-9FD3-81FA2D6E97CE}" srcId="{0B7FF9ED-171C-453A-985B-FD8F8EA84F1C}" destId="{91625710-A2D4-4349-93DD-5C81DDADAA1C}" srcOrd="5" destOrd="0" parTransId="{8F06FC10-B751-403C-8322-86B0E0A63B90}" sibTransId="{47FBECF9-9970-49B5-9337-E61316C6022C}"/>
    <dgm:cxn modelId="{F9894B3B-EB58-43D3-8BBF-3A3E5330D79F}" type="presOf" srcId="{35F931C8-ABE3-4E5E-B648-45D7C51E2FE2}" destId="{25835ABF-9957-4F4A-BBB5-E3F0CF4740F3}" srcOrd="0" destOrd="0" presId="urn:microsoft.com/office/officeart/2005/8/layout/default"/>
    <dgm:cxn modelId="{D50B4AC1-E2D1-41B7-8D5C-2025F25A556D}" type="presOf" srcId="{117A0F67-786F-4DCF-A50F-3981E23DC929}" destId="{EFF5AD2D-DB6D-408C-9780-142F9EF941E3}" srcOrd="0" destOrd="0" presId="urn:microsoft.com/office/officeart/2005/8/layout/default"/>
    <dgm:cxn modelId="{459F7B95-434A-4466-8DB2-89FFFBB364F0}" srcId="{0B7FF9ED-171C-453A-985B-FD8F8EA84F1C}" destId="{9A8A3526-A0F8-43BB-999D-E0184D6848B2}" srcOrd="7" destOrd="0" parTransId="{E5199D6E-76B7-413F-862F-10317D3CC354}" sibTransId="{E548B5FE-58BB-410B-8DA9-CB71C5558783}"/>
    <dgm:cxn modelId="{BDE25E9E-DBF8-4976-B9B9-6A38BC570559}" srcId="{0B7FF9ED-171C-453A-985B-FD8F8EA84F1C}" destId="{4BB0F542-31B1-4415-A5D0-A94588D4341A}" srcOrd="9" destOrd="0" parTransId="{FFC64574-7C43-4C11-85C0-F2FCE95B0943}" sibTransId="{C237C01C-6E41-4265-83F2-1BC3FA037EA6}"/>
    <dgm:cxn modelId="{ED25CF55-0C2D-47AD-BD1F-08AF74A3A33D}" type="presOf" srcId="{0B7FF9ED-171C-453A-985B-FD8F8EA84F1C}" destId="{E0078163-0048-44A9-8853-544CCFACEFA8}" srcOrd="0" destOrd="0" presId="urn:microsoft.com/office/officeart/2005/8/layout/default"/>
    <dgm:cxn modelId="{DBDB4C39-37C7-41F7-969B-1037C30B15F6}" srcId="{0B7FF9ED-171C-453A-985B-FD8F8EA84F1C}" destId="{5EAB06C4-F41D-427E-BA87-253760FB04F2}" srcOrd="1" destOrd="0" parTransId="{6D6554C1-F141-4EF7-A659-0B2463BB890E}" sibTransId="{252683AC-752C-4AE5-881A-31859A3914E9}"/>
    <dgm:cxn modelId="{6AD49245-4290-4FFC-9908-4FC4DAC94A17}" type="presOf" srcId="{24DCD120-2776-42D7-B4B5-5E35B004BC4D}" destId="{16A4FED2-D1E1-4E50-9618-F8B06CF42304}" srcOrd="0" destOrd="0" presId="urn:microsoft.com/office/officeart/2005/8/layout/default"/>
    <dgm:cxn modelId="{E361C29A-EE5A-46D2-97F6-8AF9E5962D32}" type="presParOf" srcId="{E0078163-0048-44A9-8853-544CCFACEFA8}" destId="{16A4FED2-D1E1-4E50-9618-F8B06CF42304}" srcOrd="0" destOrd="0" presId="urn:microsoft.com/office/officeart/2005/8/layout/default"/>
    <dgm:cxn modelId="{8CA5D682-3BE5-487C-AE5D-0FDAA7343678}" type="presParOf" srcId="{E0078163-0048-44A9-8853-544CCFACEFA8}" destId="{73E280B5-1189-4CB5-B0A7-FB9692985070}" srcOrd="1" destOrd="0" presId="urn:microsoft.com/office/officeart/2005/8/layout/default"/>
    <dgm:cxn modelId="{85E151A6-F3C7-4ADE-B645-2BD8E6045855}" type="presParOf" srcId="{E0078163-0048-44A9-8853-544CCFACEFA8}" destId="{53A312F3-89DD-4121-A111-3427739910F3}" srcOrd="2" destOrd="0" presId="urn:microsoft.com/office/officeart/2005/8/layout/default"/>
    <dgm:cxn modelId="{CC2ADB4C-074C-4B6D-AD3F-6338DD8474E3}" type="presParOf" srcId="{E0078163-0048-44A9-8853-544CCFACEFA8}" destId="{6D76A06E-39D2-42DC-A0C2-2683E0366B37}" srcOrd="3" destOrd="0" presId="urn:microsoft.com/office/officeart/2005/8/layout/default"/>
    <dgm:cxn modelId="{80A0B635-074D-4B33-9494-A21A4CBAA006}" type="presParOf" srcId="{E0078163-0048-44A9-8853-544CCFACEFA8}" destId="{25835ABF-9957-4F4A-BBB5-E3F0CF4740F3}" srcOrd="4" destOrd="0" presId="urn:microsoft.com/office/officeart/2005/8/layout/default"/>
    <dgm:cxn modelId="{2CF4F361-9701-4392-8466-7698A561905D}" type="presParOf" srcId="{E0078163-0048-44A9-8853-544CCFACEFA8}" destId="{39D27D9E-9681-4EDA-8945-100BD72B7F1E}" srcOrd="5" destOrd="0" presId="urn:microsoft.com/office/officeart/2005/8/layout/default"/>
    <dgm:cxn modelId="{1A665643-1024-4FEA-9ED5-336BC91ADCD8}" type="presParOf" srcId="{E0078163-0048-44A9-8853-544CCFACEFA8}" destId="{82CBC8E4-F53B-4B69-A33C-E0599B5AC444}" srcOrd="6" destOrd="0" presId="urn:microsoft.com/office/officeart/2005/8/layout/default"/>
    <dgm:cxn modelId="{267878D9-272F-4719-B0F3-7065F2713D4F}" type="presParOf" srcId="{E0078163-0048-44A9-8853-544CCFACEFA8}" destId="{3D231FA6-D4D8-48EE-9329-B10A7292EED3}" srcOrd="7" destOrd="0" presId="urn:microsoft.com/office/officeart/2005/8/layout/default"/>
    <dgm:cxn modelId="{58553E6A-44AF-4662-8E71-CDD2ED463AC0}" type="presParOf" srcId="{E0078163-0048-44A9-8853-544CCFACEFA8}" destId="{E6D157D5-FCC9-464D-A696-0FC7694F4455}" srcOrd="8" destOrd="0" presId="urn:microsoft.com/office/officeart/2005/8/layout/default"/>
    <dgm:cxn modelId="{9EF79A5C-7DA6-405A-AF1A-2563AFC223B7}" type="presParOf" srcId="{E0078163-0048-44A9-8853-544CCFACEFA8}" destId="{69B814CC-D3FF-4A64-87D0-18EC9345D56C}" srcOrd="9" destOrd="0" presId="urn:microsoft.com/office/officeart/2005/8/layout/default"/>
    <dgm:cxn modelId="{69C82314-6144-4628-AD2E-0256E8BDEA47}" type="presParOf" srcId="{E0078163-0048-44A9-8853-544CCFACEFA8}" destId="{FB9C6B64-AAAB-416D-8F54-D428A0CC21F9}" srcOrd="10" destOrd="0" presId="urn:microsoft.com/office/officeart/2005/8/layout/default"/>
    <dgm:cxn modelId="{D97AD3BE-7F0E-416A-9526-18078C75E951}" type="presParOf" srcId="{E0078163-0048-44A9-8853-544CCFACEFA8}" destId="{58853DFC-20F8-4EB4-A674-88C74095F275}" srcOrd="11" destOrd="0" presId="urn:microsoft.com/office/officeart/2005/8/layout/default"/>
    <dgm:cxn modelId="{425B522D-F410-46DA-AAF0-A19A39E35E60}" type="presParOf" srcId="{E0078163-0048-44A9-8853-544CCFACEFA8}" destId="{D1CB86B9-7FD8-4329-810C-6A21C483AF65}" srcOrd="12" destOrd="0" presId="urn:microsoft.com/office/officeart/2005/8/layout/default"/>
    <dgm:cxn modelId="{F0B7CD3D-4FDD-4B4E-8E1A-63D2B7626B05}" type="presParOf" srcId="{E0078163-0048-44A9-8853-544CCFACEFA8}" destId="{8BD4D702-4F15-4A1F-A32F-5B00ACA5683A}" srcOrd="13" destOrd="0" presId="urn:microsoft.com/office/officeart/2005/8/layout/default"/>
    <dgm:cxn modelId="{8D1B08B3-7D17-4387-9ECA-39251F2C2C83}" type="presParOf" srcId="{E0078163-0048-44A9-8853-544CCFACEFA8}" destId="{FBE00904-9452-4A17-8D2D-CB9BDFFC9CA6}" srcOrd="14" destOrd="0" presId="urn:microsoft.com/office/officeart/2005/8/layout/default"/>
    <dgm:cxn modelId="{7D8BA7D1-9EE0-4729-AC15-08FF82F20305}" type="presParOf" srcId="{E0078163-0048-44A9-8853-544CCFACEFA8}" destId="{37EB00A7-2AD3-4FFD-A140-19A0ACB432FD}" srcOrd="15" destOrd="0" presId="urn:microsoft.com/office/officeart/2005/8/layout/default"/>
    <dgm:cxn modelId="{2287CCF2-02C4-48A3-99C5-F4D8358C4024}" type="presParOf" srcId="{E0078163-0048-44A9-8853-544CCFACEFA8}" destId="{EFF5AD2D-DB6D-408C-9780-142F9EF941E3}" srcOrd="16" destOrd="0" presId="urn:microsoft.com/office/officeart/2005/8/layout/default"/>
    <dgm:cxn modelId="{F622B7A5-81EC-4C81-AAF0-C4B14F14512C}" type="presParOf" srcId="{E0078163-0048-44A9-8853-544CCFACEFA8}" destId="{C087AA91-6A11-4EF8-9FFD-3393C780FCE6}" srcOrd="17" destOrd="0" presId="urn:microsoft.com/office/officeart/2005/8/layout/default"/>
    <dgm:cxn modelId="{EF819108-891F-4A61-BD38-13DA2861B88A}" type="presParOf" srcId="{E0078163-0048-44A9-8853-544CCFACEFA8}" destId="{6C35A52A-7158-4816-BC9E-177BF5D582F6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AC52BA4-0560-4468-90A1-653F33AB22A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ECC42B3-AEA1-4AEF-B9E1-44761E9EA1F2}">
      <dgm:prSet phldrT="[Text]" custT="1"/>
      <dgm:spPr/>
      <dgm:t>
        <a:bodyPr/>
        <a:lstStyle/>
        <a:p>
          <a:r>
            <a:rPr lang="en-GB" sz="1800" b="1" dirty="0" smtClean="0">
              <a:solidFill>
                <a:srgbClr val="FFFF00"/>
              </a:solidFill>
            </a:rPr>
            <a:t>Alignment  – input &amp; output (Discharges) – impact on quality &amp; safety (governance)</a:t>
          </a:r>
          <a:endParaRPr lang="en-GB" sz="1800" dirty="0">
            <a:solidFill>
              <a:srgbClr val="FFFF00"/>
            </a:solidFill>
          </a:endParaRPr>
        </a:p>
      </dgm:t>
    </dgm:pt>
    <dgm:pt modelId="{6A70D1E4-CD9E-40FE-A268-F845B045A131}" type="parTrans" cxnId="{1F9A7EA7-6853-4F19-A2AA-351FED13A919}">
      <dgm:prSet/>
      <dgm:spPr/>
      <dgm:t>
        <a:bodyPr/>
        <a:lstStyle/>
        <a:p>
          <a:endParaRPr lang="en-GB"/>
        </a:p>
      </dgm:t>
    </dgm:pt>
    <dgm:pt modelId="{FDA0E7BC-0E55-44E6-A9C6-4F730075CA31}" type="sibTrans" cxnId="{1F9A7EA7-6853-4F19-A2AA-351FED13A919}">
      <dgm:prSet/>
      <dgm:spPr/>
      <dgm:t>
        <a:bodyPr/>
        <a:lstStyle/>
        <a:p>
          <a:endParaRPr lang="en-GB"/>
        </a:p>
      </dgm:t>
    </dgm:pt>
    <dgm:pt modelId="{1131EE8D-5E39-4887-AA16-8F2DFA4FEC8E}">
      <dgm:prSet phldrT="[Text]"/>
      <dgm:spPr/>
      <dgm:t>
        <a:bodyPr/>
        <a:lstStyle/>
        <a:p>
          <a:r>
            <a:rPr lang="en-GB" b="1" dirty="0" smtClean="0">
              <a:solidFill>
                <a:srgbClr val="FFC000"/>
              </a:solidFill>
            </a:rPr>
            <a:t>Outlining roles and responsibilities</a:t>
          </a:r>
          <a:endParaRPr lang="en-GB" dirty="0">
            <a:solidFill>
              <a:srgbClr val="FFC000"/>
            </a:solidFill>
          </a:endParaRPr>
        </a:p>
      </dgm:t>
    </dgm:pt>
    <dgm:pt modelId="{269A5A48-BE43-496B-B3F0-8B6322D2CF12}" type="parTrans" cxnId="{9B554ECB-4DAE-4B75-AF9B-E8BC849F0876}">
      <dgm:prSet/>
      <dgm:spPr/>
      <dgm:t>
        <a:bodyPr/>
        <a:lstStyle/>
        <a:p>
          <a:endParaRPr lang="en-GB"/>
        </a:p>
      </dgm:t>
    </dgm:pt>
    <dgm:pt modelId="{F0762230-F34C-40A1-AFA3-0E1AB38DB695}" type="sibTrans" cxnId="{9B554ECB-4DAE-4B75-AF9B-E8BC849F0876}">
      <dgm:prSet/>
      <dgm:spPr/>
      <dgm:t>
        <a:bodyPr/>
        <a:lstStyle/>
        <a:p>
          <a:endParaRPr lang="en-GB"/>
        </a:p>
      </dgm:t>
    </dgm:pt>
    <dgm:pt modelId="{15E7C824-8A7B-496E-8385-222EE5994A31}">
      <dgm:prSet phldrT="[Text]"/>
      <dgm:spPr/>
      <dgm:t>
        <a:bodyPr/>
        <a:lstStyle/>
        <a:p>
          <a:r>
            <a:rPr lang="en-GB" b="1" dirty="0" smtClean="0">
              <a:solidFill>
                <a:srgbClr val="FFC000"/>
              </a:solidFill>
            </a:rPr>
            <a:t>Silos working </a:t>
          </a:r>
          <a:endParaRPr lang="en-GB" dirty="0">
            <a:solidFill>
              <a:srgbClr val="FFC000"/>
            </a:solidFill>
          </a:endParaRPr>
        </a:p>
      </dgm:t>
    </dgm:pt>
    <dgm:pt modelId="{DA85533C-696C-4141-B805-58AFCE86A444}" type="parTrans" cxnId="{C5E73066-6378-46B1-B831-97CCD9AF031C}">
      <dgm:prSet/>
      <dgm:spPr/>
      <dgm:t>
        <a:bodyPr/>
        <a:lstStyle/>
        <a:p>
          <a:endParaRPr lang="en-GB"/>
        </a:p>
      </dgm:t>
    </dgm:pt>
    <dgm:pt modelId="{66038C46-CC2A-4738-B660-5381BB82BAD0}" type="sibTrans" cxnId="{C5E73066-6378-46B1-B831-97CCD9AF031C}">
      <dgm:prSet/>
      <dgm:spPr/>
      <dgm:t>
        <a:bodyPr/>
        <a:lstStyle/>
        <a:p>
          <a:endParaRPr lang="en-GB"/>
        </a:p>
      </dgm:t>
    </dgm:pt>
    <dgm:pt modelId="{C86D010A-15CF-4B3B-B328-2FC389C27C1C}">
      <dgm:prSet phldrT="[Text]"/>
      <dgm:spPr/>
      <dgm:t>
        <a:bodyPr/>
        <a:lstStyle/>
        <a:p>
          <a:r>
            <a:rPr lang="en-GB" b="1" dirty="0" smtClean="0">
              <a:solidFill>
                <a:srgbClr val="FFC000"/>
              </a:solidFill>
            </a:rPr>
            <a:t>Discharge facilitator  on some wards – various model – Proficient?</a:t>
          </a:r>
          <a:endParaRPr lang="en-GB" dirty="0">
            <a:solidFill>
              <a:srgbClr val="FFC000"/>
            </a:solidFill>
          </a:endParaRPr>
        </a:p>
      </dgm:t>
    </dgm:pt>
    <dgm:pt modelId="{F9264FEB-30A2-4565-879C-20EF4D4BACBD}" type="parTrans" cxnId="{A28BAC5A-B721-4889-8581-C8F410BF95F4}">
      <dgm:prSet/>
      <dgm:spPr/>
      <dgm:t>
        <a:bodyPr/>
        <a:lstStyle/>
        <a:p>
          <a:endParaRPr lang="en-GB"/>
        </a:p>
      </dgm:t>
    </dgm:pt>
    <dgm:pt modelId="{634AD5B6-B9D3-498B-9411-F8BC8655F788}" type="sibTrans" cxnId="{A28BAC5A-B721-4889-8581-C8F410BF95F4}">
      <dgm:prSet/>
      <dgm:spPr/>
      <dgm:t>
        <a:bodyPr/>
        <a:lstStyle/>
        <a:p>
          <a:endParaRPr lang="en-GB"/>
        </a:p>
      </dgm:t>
    </dgm:pt>
    <dgm:pt modelId="{E84C43DE-BBC5-44BE-A0B9-A7BDA0E92529}">
      <dgm:prSet phldrT="[Text]"/>
      <dgm:spPr/>
      <dgm:t>
        <a:bodyPr/>
        <a:lstStyle/>
        <a:p>
          <a:r>
            <a:rPr lang="en-GB" b="1" dirty="0" smtClean="0">
              <a:solidFill>
                <a:srgbClr val="FFC000"/>
              </a:solidFill>
            </a:rPr>
            <a:t>MDT – Boardrounds – Ward rounds – efficacy &amp; productivity of process?</a:t>
          </a:r>
          <a:endParaRPr lang="en-GB" dirty="0">
            <a:solidFill>
              <a:srgbClr val="FFC000"/>
            </a:solidFill>
          </a:endParaRPr>
        </a:p>
      </dgm:t>
    </dgm:pt>
    <dgm:pt modelId="{F67FAD44-78E8-4C7F-954A-DB04208F5267}" type="parTrans" cxnId="{C915300C-2030-4218-B47B-59BB9DC2983B}">
      <dgm:prSet/>
      <dgm:spPr/>
      <dgm:t>
        <a:bodyPr/>
        <a:lstStyle/>
        <a:p>
          <a:endParaRPr lang="en-GB"/>
        </a:p>
      </dgm:t>
    </dgm:pt>
    <dgm:pt modelId="{E0398F09-261B-4972-AAE8-06CB8BFCECE5}" type="sibTrans" cxnId="{C915300C-2030-4218-B47B-59BB9DC2983B}">
      <dgm:prSet/>
      <dgm:spPr/>
      <dgm:t>
        <a:bodyPr/>
        <a:lstStyle/>
        <a:p>
          <a:endParaRPr lang="en-GB"/>
        </a:p>
      </dgm:t>
    </dgm:pt>
    <dgm:pt modelId="{EF01A2F7-6217-4797-BE4B-EF247CBF4731}">
      <dgm:prSet phldrT="[Text]"/>
      <dgm:spPr/>
      <dgm:t>
        <a:bodyPr/>
        <a:lstStyle/>
        <a:p>
          <a:r>
            <a:rPr lang="en-GB" b="1" dirty="0" smtClean="0">
              <a:solidFill>
                <a:srgbClr val="FFC000"/>
              </a:solidFill>
            </a:rPr>
            <a:t>DISCO role on wards – input in d/c planning?</a:t>
          </a:r>
          <a:endParaRPr lang="en-GB" dirty="0">
            <a:solidFill>
              <a:srgbClr val="FFC000"/>
            </a:solidFill>
          </a:endParaRPr>
        </a:p>
      </dgm:t>
    </dgm:pt>
    <dgm:pt modelId="{A4444FD8-4F79-479E-B9E8-651ACDD6940C}" type="parTrans" cxnId="{D33B565D-6547-452F-9C3A-9C8E9D73E287}">
      <dgm:prSet/>
      <dgm:spPr/>
      <dgm:t>
        <a:bodyPr/>
        <a:lstStyle/>
        <a:p>
          <a:endParaRPr lang="en-GB"/>
        </a:p>
      </dgm:t>
    </dgm:pt>
    <dgm:pt modelId="{F57EB95B-2333-4EBE-96B9-50D62FA35F47}" type="sibTrans" cxnId="{D33B565D-6547-452F-9C3A-9C8E9D73E287}">
      <dgm:prSet/>
      <dgm:spPr/>
      <dgm:t>
        <a:bodyPr/>
        <a:lstStyle/>
        <a:p>
          <a:endParaRPr lang="en-GB"/>
        </a:p>
      </dgm:t>
    </dgm:pt>
    <dgm:pt modelId="{544D1EEB-E0FD-40A4-B67B-384D318D458B}">
      <dgm:prSet phldrT="[Text]"/>
      <dgm:spPr/>
      <dgm:t>
        <a:bodyPr/>
        <a:lstStyle/>
        <a:p>
          <a:r>
            <a:rPr lang="en-GB" b="1" dirty="0" smtClean="0">
              <a:solidFill>
                <a:srgbClr val="FFC000"/>
              </a:solidFill>
            </a:rPr>
            <a:t>Resources distribution &amp; delivery – DISCO/Therapists</a:t>
          </a:r>
          <a:endParaRPr lang="en-GB" dirty="0">
            <a:solidFill>
              <a:srgbClr val="FFC000"/>
            </a:solidFill>
          </a:endParaRPr>
        </a:p>
      </dgm:t>
    </dgm:pt>
    <dgm:pt modelId="{A7503756-D690-43D6-8796-8ABF994297E8}" type="sibTrans" cxnId="{64A3BC7A-9E07-4533-84EA-454A3CF15495}">
      <dgm:prSet/>
      <dgm:spPr/>
      <dgm:t>
        <a:bodyPr/>
        <a:lstStyle/>
        <a:p>
          <a:endParaRPr lang="en-GB"/>
        </a:p>
      </dgm:t>
    </dgm:pt>
    <dgm:pt modelId="{5623EF60-A2F7-4FCC-B422-DC43E8A05437}" type="parTrans" cxnId="{64A3BC7A-9E07-4533-84EA-454A3CF15495}">
      <dgm:prSet/>
      <dgm:spPr/>
      <dgm:t>
        <a:bodyPr/>
        <a:lstStyle/>
        <a:p>
          <a:endParaRPr lang="en-GB"/>
        </a:p>
      </dgm:t>
    </dgm:pt>
    <dgm:pt modelId="{44C4CA58-8403-4A85-AE3D-2E7428B5E186}" type="pres">
      <dgm:prSet presAssocID="{EAC52BA4-0560-4468-90A1-653F33AB22A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E93B88A-8C4F-4059-8250-3C5E8A9D5C91}" type="pres">
      <dgm:prSet presAssocID="{0ECC42B3-AEA1-4AEF-B9E1-44761E9EA1F2}" presName="root1" presStyleCnt="0"/>
      <dgm:spPr/>
    </dgm:pt>
    <dgm:pt modelId="{605F327F-E65A-4EAE-A8A8-F26484395C24}" type="pres">
      <dgm:prSet presAssocID="{0ECC42B3-AEA1-4AEF-B9E1-44761E9EA1F2}" presName="LevelOneTextNode" presStyleLbl="node0" presStyleIdx="0" presStyleCnt="1" custAng="0" custScaleX="173143" custScaleY="10238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56FB734-E397-46C6-9D5A-BD0051089C05}" type="pres">
      <dgm:prSet presAssocID="{0ECC42B3-AEA1-4AEF-B9E1-44761E9EA1F2}" presName="level2hierChild" presStyleCnt="0"/>
      <dgm:spPr/>
    </dgm:pt>
    <dgm:pt modelId="{EB747051-530E-4149-86C7-BBBDD6FC8F18}" type="pres">
      <dgm:prSet presAssocID="{5623EF60-A2F7-4FCC-B422-DC43E8A05437}" presName="conn2-1" presStyleLbl="parChTrans1D2" presStyleIdx="0" presStyleCnt="6"/>
      <dgm:spPr/>
      <dgm:t>
        <a:bodyPr/>
        <a:lstStyle/>
        <a:p>
          <a:endParaRPr lang="en-GB"/>
        </a:p>
      </dgm:t>
    </dgm:pt>
    <dgm:pt modelId="{E8FFE567-13FF-427E-B613-E02C2E3B79A7}" type="pres">
      <dgm:prSet presAssocID="{5623EF60-A2F7-4FCC-B422-DC43E8A05437}" presName="connTx" presStyleLbl="parChTrans1D2" presStyleIdx="0" presStyleCnt="6"/>
      <dgm:spPr/>
      <dgm:t>
        <a:bodyPr/>
        <a:lstStyle/>
        <a:p>
          <a:endParaRPr lang="en-GB"/>
        </a:p>
      </dgm:t>
    </dgm:pt>
    <dgm:pt modelId="{C5D91A2D-E1E4-45DB-98AF-88AE6EE935CC}" type="pres">
      <dgm:prSet presAssocID="{544D1EEB-E0FD-40A4-B67B-384D318D458B}" presName="root2" presStyleCnt="0"/>
      <dgm:spPr/>
    </dgm:pt>
    <dgm:pt modelId="{845E4A91-56CE-4B5D-B60D-8AD9D86EC104}" type="pres">
      <dgm:prSet presAssocID="{544D1EEB-E0FD-40A4-B67B-384D318D458B}" presName="LevelTwoTextNode" presStyleLbl="node2" presStyleIdx="0" presStyleCnt="6" custScaleY="147010" custLinFactY="39709" custLinFactNeighborX="985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6A5950D-FB23-4827-8414-6AEEE2484614}" type="pres">
      <dgm:prSet presAssocID="{544D1EEB-E0FD-40A4-B67B-384D318D458B}" presName="level3hierChild" presStyleCnt="0"/>
      <dgm:spPr/>
    </dgm:pt>
    <dgm:pt modelId="{1E4CA4B4-AE9A-4353-A1DE-214F0159270E}" type="pres">
      <dgm:prSet presAssocID="{269A5A48-BE43-496B-B3F0-8B6322D2CF12}" presName="conn2-1" presStyleLbl="parChTrans1D2" presStyleIdx="1" presStyleCnt="6"/>
      <dgm:spPr/>
      <dgm:t>
        <a:bodyPr/>
        <a:lstStyle/>
        <a:p>
          <a:endParaRPr lang="en-GB"/>
        </a:p>
      </dgm:t>
    </dgm:pt>
    <dgm:pt modelId="{807F16AB-D927-4B67-BC6C-F87C7938BB00}" type="pres">
      <dgm:prSet presAssocID="{269A5A48-BE43-496B-B3F0-8B6322D2CF12}" presName="connTx" presStyleLbl="parChTrans1D2" presStyleIdx="1" presStyleCnt="6"/>
      <dgm:spPr/>
      <dgm:t>
        <a:bodyPr/>
        <a:lstStyle/>
        <a:p>
          <a:endParaRPr lang="en-GB"/>
        </a:p>
      </dgm:t>
    </dgm:pt>
    <dgm:pt modelId="{6D9773B8-BD4B-423F-824E-9DE4D0443285}" type="pres">
      <dgm:prSet presAssocID="{1131EE8D-5E39-4887-AA16-8F2DFA4FEC8E}" presName="root2" presStyleCnt="0"/>
      <dgm:spPr/>
    </dgm:pt>
    <dgm:pt modelId="{842FF067-8348-4B52-981C-7E9061BC1DE8}" type="pres">
      <dgm:prSet presAssocID="{1131EE8D-5E39-4887-AA16-8F2DFA4FEC8E}" presName="LevelTwoTextNode" presStyleLbl="node2" presStyleIdx="1" presStyleCnt="6" custLinFactY="-42971" custLinFactNeighborX="985" custLinFactNeighborY="-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DBFC53-6531-40ED-A1C8-B8560C41B1C8}" type="pres">
      <dgm:prSet presAssocID="{1131EE8D-5E39-4887-AA16-8F2DFA4FEC8E}" presName="level3hierChild" presStyleCnt="0"/>
      <dgm:spPr/>
    </dgm:pt>
    <dgm:pt modelId="{A30238B4-D387-41E9-8F29-B9299AE08CF2}" type="pres">
      <dgm:prSet presAssocID="{DA85533C-696C-4141-B805-58AFCE86A444}" presName="conn2-1" presStyleLbl="parChTrans1D2" presStyleIdx="2" presStyleCnt="6"/>
      <dgm:spPr/>
      <dgm:t>
        <a:bodyPr/>
        <a:lstStyle/>
        <a:p>
          <a:endParaRPr lang="en-GB"/>
        </a:p>
      </dgm:t>
    </dgm:pt>
    <dgm:pt modelId="{781F11B9-F4C5-4C9D-9FE3-74D1801811B5}" type="pres">
      <dgm:prSet presAssocID="{DA85533C-696C-4141-B805-58AFCE86A444}" presName="connTx" presStyleLbl="parChTrans1D2" presStyleIdx="2" presStyleCnt="6"/>
      <dgm:spPr/>
      <dgm:t>
        <a:bodyPr/>
        <a:lstStyle/>
        <a:p>
          <a:endParaRPr lang="en-GB"/>
        </a:p>
      </dgm:t>
    </dgm:pt>
    <dgm:pt modelId="{727BF341-F3A5-484D-A454-384ED1F748CD}" type="pres">
      <dgm:prSet presAssocID="{15E7C824-8A7B-496E-8385-222EE5994A31}" presName="root2" presStyleCnt="0"/>
      <dgm:spPr/>
    </dgm:pt>
    <dgm:pt modelId="{9EF5C3CE-D0C1-428B-9F6E-61D09B28F832}" type="pres">
      <dgm:prSet presAssocID="{15E7C824-8A7B-496E-8385-222EE5994A31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8C1774-A957-488A-96F5-F8439F39D0F6}" type="pres">
      <dgm:prSet presAssocID="{15E7C824-8A7B-496E-8385-222EE5994A31}" presName="level3hierChild" presStyleCnt="0"/>
      <dgm:spPr/>
    </dgm:pt>
    <dgm:pt modelId="{B3478547-9079-4FFB-9CCE-E6C488AF5209}" type="pres">
      <dgm:prSet presAssocID="{F9264FEB-30A2-4565-879C-20EF4D4BACBD}" presName="conn2-1" presStyleLbl="parChTrans1D2" presStyleIdx="3" presStyleCnt="6"/>
      <dgm:spPr/>
      <dgm:t>
        <a:bodyPr/>
        <a:lstStyle/>
        <a:p>
          <a:endParaRPr lang="en-GB"/>
        </a:p>
      </dgm:t>
    </dgm:pt>
    <dgm:pt modelId="{B33DD80E-8308-4912-BE01-DAC5EC2B6C74}" type="pres">
      <dgm:prSet presAssocID="{F9264FEB-30A2-4565-879C-20EF4D4BACBD}" presName="connTx" presStyleLbl="parChTrans1D2" presStyleIdx="3" presStyleCnt="6"/>
      <dgm:spPr/>
      <dgm:t>
        <a:bodyPr/>
        <a:lstStyle/>
        <a:p>
          <a:endParaRPr lang="en-GB"/>
        </a:p>
      </dgm:t>
    </dgm:pt>
    <dgm:pt modelId="{BC4129D8-BC06-44CB-AB13-881DCF00979B}" type="pres">
      <dgm:prSet presAssocID="{C86D010A-15CF-4B3B-B328-2FC389C27C1C}" presName="root2" presStyleCnt="0"/>
      <dgm:spPr/>
    </dgm:pt>
    <dgm:pt modelId="{E32DBB1C-6D3D-47BB-B222-7472EDEBAA6E}" type="pres">
      <dgm:prSet presAssocID="{C86D010A-15CF-4B3B-B328-2FC389C27C1C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FC74E7-E8F3-41AE-9C59-86F8096508C3}" type="pres">
      <dgm:prSet presAssocID="{C86D010A-15CF-4B3B-B328-2FC389C27C1C}" presName="level3hierChild" presStyleCnt="0"/>
      <dgm:spPr/>
    </dgm:pt>
    <dgm:pt modelId="{C71C4CF5-2B76-45E9-8B4D-F409F25AF313}" type="pres">
      <dgm:prSet presAssocID="{F67FAD44-78E8-4C7F-954A-DB04208F5267}" presName="conn2-1" presStyleLbl="parChTrans1D2" presStyleIdx="4" presStyleCnt="6"/>
      <dgm:spPr/>
      <dgm:t>
        <a:bodyPr/>
        <a:lstStyle/>
        <a:p>
          <a:endParaRPr lang="en-GB"/>
        </a:p>
      </dgm:t>
    </dgm:pt>
    <dgm:pt modelId="{EE87659F-0625-4B05-8020-0DA759E5DB1D}" type="pres">
      <dgm:prSet presAssocID="{F67FAD44-78E8-4C7F-954A-DB04208F5267}" presName="connTx" presStyleLbl="parChTrans1D2" presStyleIdx="4" presStyleCnt="6"/>
      <dgm:spPr/>
      <dgm:t>
        <a:bodyPr/>
        <a:lstStyle/>
        <a:p>
          <a:endParaRPr lang="en-GB"/>
        </a:p>
      </dgm:t>
    </dgm:pt>
    <dgm:pt modelId="{CFFF7EF3-AFCD-4438-AA2F-4BD9B4F5EA3D}" type="pres">
      <dgm:prSet presAssocID="{E84C43DE-BBC5-44BE-A0B9-A7BDA0E92529}" presName="root2" presStyleCnt="0"/>
      <dgm:spPr/>
    </dgm:pt>
    <dgm:pt modelId="{37195858-71B0-4C81-855C-DDAD901EAECE}" type="pres">
      <dgm:prSet presAssocID="{E84C43DE-BBC5-44BE-A0B9-A7BDA0E92529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F88499-C0B7-4D76-B56B-BE548F7DF701}" type="pres">
      <dgm:prSet presAssocID="{E84C43DE-BBC5-44BE-A0B9-A7BDA0E92529}" presName="level3hierChild" presStyleCnt="0"/>
      <dgm:spPr/>
    </dgm:pt>
    <dgm:pt modelId="{81D312F6-BAE1-44BE-BC3D-4688C50E26CF}" type="pres">
      <dgm:prSet presAssocID="{A4444FD8-4F79-479E-B9E8-651ACDD6940C}" presName="conn2-1" presStyleLbl="parChTrans1D2" presStyleIdx="5" presStyleCnt="6"/>
      <dgm:spPr/>
      <dgm:t>
        <a:bodyPr/>
        <a:lstStyle/>
        <a:p>
          <a:endParaRPr lang="en-GB"/>
        </a:p>
      </dgm:t>
    </dgm:pt>
    <dgm:pt modelId="{AE505A07-1E13-4055-86C1-4FA140D492B7}" type="pres">
      <dgm:prSet presAssocID="{A4444FD8-4F79-479E-B9E8-651ACDD6940C}" presName="connTx" presStyleLbl="parChTrans1D2" presStyleIdx="5" presStyleCnt="6"/>
      <dgm:spPr/>
      <dgm:t>
        <a:bodyPr/>
        <a:lstStyle/>
        <a:p>
          <a:endParaRPr lang="en-GB"/>
        </a:p>
      </dgm:t>
    </dgm:pt>
    <dgm:pt modelId="{D7F31D47-6C45-468C-8A33-55206A56A06C}" type="pres">
      <dgm:prSet presAssocID="{EF01A2F7-6217-4797-BE4B-EF247CBF4731}" presName="root2" presStyleCnt="0"/>
      <dgm:spPr/>
    </dgm:pt>
    <dgm:pt modelId="{B8924156-4B48-4646-965F-91A1C5C0C595}" type="pres">
      <dgm:prSet presAssocID="{EF01A2F7-6217-4797-BE4B-EF247CBF4731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593932-2769-4CA3-84CA-E870CBA996AD}" type="pres">
      <dgm:prSet presAssocID="{EF01A2F7-6217-4797-BE4B-EF247CBF4731}" presName="level3hierChild" presStyleCnt="0"/>
      <dgm:spPr/>
    </dgm:pt>
  </dgm:ptLst>
  <dgm:cxnLst>
    <dgm:cxn modelId="{1938AB70-F05A-4C9E-BBBE-659B410C183F}" type="presOf" srcId="{A4444FD8-4F79-479E-B9E8-651ACDD6940C}" destId="{81D312F6-BAE1-44BE-BC3D-4688C50E26CF}" srcOrd="0" destOrd="0" presId="urn:microsoft.com/office/officeart/2008/layout/HorizontalMultiLevelHierarchy"/>
    <dgm:cxn modelId="{C915300C-2030-4218-B47B-59BB9DC2983B}" srcId="{0ECC42B3-AEA1-4AEF-B9E1-44761E9EA1F2}" destId="{E84C43DE-BBC5-44BE-A0B9-A7BDA0E92529}" srcOrd="4" destOrd="0" parTransId="{F67FAD44-78E8-4C7F-954A-DB04208F5267}" sibTransId="{E0398F09-261B-4972-AAE8-06CB8BFCECE5}"/>
    <dgm:cxn modelId="{FE7AE2AF-2F77-4435-89B5-0502F5D9B2BC}" type="presOf" srcId="{5623EF60-A2F7-4FCC-B422-DC43E8A05437}" destId="{EB747051-530E-4149-86C7-BBBDD6FC8F18}" srcOrd="0" destOrd="0" presId="urn:microsoft.com/office/officeart/2008/layout/HorizontalMultiLevelHierarchy"/>
    <dgm:cxn modelId="{D33B565D-6547-452F-9C3A-9C8E9D73E287}" srcId="{0ECC42B3-AEA1-4AEF-B9E1-44761E9EA1F2}" destId="{EF01A2F7-6217-4797-BE4B-EF247CBF4731}" srcOrd="5" destOrd="0" parTransId="{A4444FD8-4F79-479E-B9E8-651ACDD6940C}" sibTransId="{F57EB95B-2333-4EBE-96B9-50D62FA35F47}"/>
    <dgm:cxn modelId="{15220072-19DC-4D39-8FC2-85490E7E4315}" type="presOf" srcId="{269A5A48-BE43-496B-B3F0-8B6322D2CF12}" destId="{1E4CA4B4-AE9A-4353-A1DE-214F0159270E}" srcOrd="0" destOrd="0" presId="urn:microsoft.com/office/officeart/2008/layout/HorizontalMultiLevelHierarchy"/>
    <dgm:cxn modelId="{61F63C42-42FC-4F0C-876B-1475812064BB}" type="presOf" srcId="{5623EF60-A2F7-4FCC-B422-DC43E8A05437}" destId="{E8FFE567-13FF-427E-B613-E02C2E3B79A7}" srcOrd="1" destOrd="0" presId="urn:microsoft.com/office/officeart/2008/layout/HorizontalMultiLevelHierarchy"/>
    <dgm:cxn modelId="{9B554ECB-4DAE-4B75-AF9B-E8BC849F0876}" srcId="{0ECC42B3-AEA1-4AEF-B9E1-44761E9EA1F2}" destId="{1131EE8D-5E39-4887-AA16-8F2DFA4FEC8E}" srcOrd="1" destOrd="0" parTransId="{269A5A48-BE43-496B-B3F0-8B6322D2CF12}" sibTransId="{F0762230-F34C-40A1-AFA3-0E1AB38DB695}"/>
    <dgm:cxn modelId="{F0234A0E-ADA5-4BAF-8F4C-702E35FAC511}" type="presOf" srcId="{1131EE8D-5E39-4887-AA16-8F2DFA4FEC8E}" destId="{842FF067-8348-4B52-981C-7E9061BC1DE8}" srcOrd="0" destOrd="0" presId="urn:microsoft.com/office/officeart/2008/layout/HorizontalMultiLevelHierarchy"/>
    <dgm:cxn modelId="{7D1E74CE-F5F2-4EEB-94D5-9DA52B33BFDC}" type="presOf" srcId="{E84C43DE-BBC5-44BE-A0B9-A7BDA0E92529}" destId="{37195858-71B0-4C81-855C-DDAD901EAECE}" srcOrd="0" destOrd="0" presId="urn:microsoft.com/office/officeart/2008/layout/HorizontalMultiLevelHierarchy"/>
    <dgm:cxn modelId="{C5E73066-6378-46B1-B831-97CCD9AF031C}" srcId="{0ECC42B3-AEA1-4AEF-B9E1-44761E9EA1F2}" destId="{15E7C824-8A7B-496E-8385-222EE5994A31}" srcOrd="2" destOrd="0" parTransId="{DA85533C-696C-4141-B805-58AFCE86A444}" sibTransId="{66038C46-CC2A-4738-B660-5381BB82BAD0}"/>
    <dgm:cxn modelId="{40FFB1A5-9CF5-4C09-AE86-5D7D25DFC8CA}" type="presOf" srcId="{0ECC42B3-AEA1-4AEF-B9E1-44761E9EA1F2}" destId="{605F327F-E65A-4EAE-A8A8-F26484395C24}" srcOrd="0" destOrd="0" presId="urn:microsoft.com/office/officeart/2008/layout/HorizontalMultiLevelHierarchy"/>
    <dgm:cxn modelId="{85F678AC-5425-4B03-A246-4DC5DC25270E}" type="presOf" srcId="{15E7C824-8A7B-496E-8385-222EE5994A31}" destId="{9EF5C3CE-D0C1-428B-9F6E-61D09B28F832}" srcOrd="0" destOrd="0" presId="urn:microsoft.com/office/officeart/2008/layout/HorizontalMultiLevelHierarchy"/>
    <dgm:cxn modelId="{1F9A7EA7-6853-4F19-A2AA-351FED13A919}" srcId="{EAC52BA4-0560-4468-90A1-653F33AB22A9}" destId="{0ECC42B3-AEA1-4AEF-B9E1-44761E9EA1F2}" srcOrd="0" destOrd="0" parTransId="{6A70D1E4-CD9E-40FE-A268-F845B045A131}" sibTransId="{FDA0E7BC-0E55-44E6-A9C6-4F730075CA31}"/>
    <dgm:cxn modelId="{C5587AA7-14CF-4F87-A659-6B6205193AFD}" type="presOf" srcId="{DA85533C-696C-4141-B805-58AFCE86A444}" destId="{A30238B4-D387-41E9-8F29-B9299AE08CF2}" srcOrd="0" destOrd="0" presId="urn:microsoft.com/office/officeart/2008/layout/HorizontalMultiLevelHierarchy"/>
    <dgm:cxn modelId="{646EC835-6C43-48C6-B141-B51DD1C333F2}" type="presOf" srcId="{F67FAD44-78E8-4C7F-954A-DB04208F5267}" destId="{EE87659F-0625-4B05-8020-0DA759E5DB1D}" srcOrd="1" destOrd="0" presId="urn:microsoft.com/office/officeart/2008/layout/HorizontalMultiLevelHierarchy"/>
    <dgm:cxn modelId="{2EB01304-1837-4BA0-B5AA-CB7DD0C9E1C9}" type="presOf" srcId="{F67FAD44-78E8-4C7F-954A-DB04208F5267}" destId="{C71C4CF5-2B76-45E9-8B4D-F409F25AF313}" srcOrd="0" destOrd="0" presId="urn:microsoft.com/office/officeart/2008/layout/HorizontalMultiLevelHierarchy"/>
    <dgm:cxn modelId="{B089075E-E144-4DC7-9EA1-037042A8CA25}" type="presOf" srcId="{A4444FD8-4F79-479E-B9E8-651ACDD6940C}" destId="{AE505A07-1E13-4055-86C1-4FA140D492B7}" srcOrd="1" destOrd="0" presId="urn:microsoft.com/office/officeart/2008/layout/HorizontalMultiLevelHierarchy"/>
    <dgm:cxn modelId="{6500C1AF-28E0-4483-B2C3-0F6DC5A49805}" type="presOf" srcId="{269A5A48-BE43-496B-B3F0-8B6322D2CF12}" destId="{807F16AB-D927-4B67-BC6C-F87C7938BB00}" srcOrd="1" destOrd="0" presId="urn:microsoft.com/office/officeart/2008/layout/HorizontalMultiLevelHierarchy"/>
    <dgm:cxn modelId="{349106E6-B3ED-4906-ABC5-CE2D2299B8A5}" type="presOf" srcId="{F9264FEB-30A2-4565-879C-20EF4D4BACBD}" destId="{B33DD80E-8308-4912-BE01-DAC5EC2B6C74}" srcOrd="1" destOrd="0" presId="urn:microsoft.com/office/officeart/2008/layout/HorizontalMultiLevelHierarchy"/>
    <dgm:cxn modelId="{1837CBE1-083D-4F51-9440-E117CEB6BAD5}" type="presOf" srcId="{544D1EEB-E0FD-40A4-B67B-384D318D458B}" destId="{845E4A91-56CE-4B5D-B60D-8AD9D86EC104}" srcOrd="0" destOrd="0" presId="urn:microsoft.com/office/officeart/2008/layout/HorizontalMultiLevelHierarchy"/>
    <dgm:cxn modelId="{10887A8F-45E9-4F2D-B946-CB060D47BA2E}" type="presOf" srcId="{EAC52BA4-0560-4468-90A1-653F33AB22A9}" destId="{44C4CA58-8403-4A85-AE3D-2E7428B5E186}" srcOrd="0" destOrd="0" presId="urn:microsoft.com/office/officeart/2008/layout/HorizontalMultiLevelHierarchy"/>
    <dgm:cxn modelId="{08476751-D9E9-4514-A242-89BF72FC6529}" type="presOf" srcId="{EF01A2F7-6217-4797-BE4B-EF247CBF4731}" destId="{B8924156-4B48-4646-965F-91A1C5C0C595}" srcOrd="0" destOrd="0" presId="urn:microsoft.com/office/officeart/2008/layout/HorizontalMultiLevelHierarchy"/>
    <dgm:cxn modelId="{1A737D46-EB60-48E4-8C3C-ACA610B89FF3}" type="presOf" srcId="{F9264FEB-30A2-4565-879C-20EF4D4BACBD}" destId="{B3478547-9079-4FFB-9CCE-E6C488AF5209}" srcOrd="0" destOrd="0" presId="urn:microsoft.com/office/officeart/2008/layout/HorizontalMultiLevelHierarchy"/>
    <dgm:cxn modelId="{64A3BC7A-9E07-4533-84EA-454A3CF15495}" srcId="{0ECC42B3-AEA1-4AEF-B9E1-44761E9EA1F2}" destId="{544D1EEB-E0FD-40A4-B67B-384D318D458B}" srcOrd="0" destOrd="0" parTransId="{5623EF60-A2F7-4FCC-B422-DC43E8A05437}" sibTransId="{A7503756-D690-43D6-8796-8ABF994297E8}"/>
    <dgm:cxn modelId="{7CEF227F-1496-4C7F-B65C-58BD3B25BCBB}" type="presOf" srcId="{DA85533C-696C-4141-B805-58AFCE86A444}" destId="{781F11B9-F4C5-4C9D-9FE3-74D1801811B5}" srcOrd="1" destOrd="0" presId="urn:microsoft.com/office/officeart/2008/layout/HorizontalMultiLevelHierarchy"/>
    <dgm:cxn modelId="{56D17DF4-9728-4A3A-98BA-9146F532E4F5}" type="presOf" srcId="{C86D010A-15CF-4B3B-B328-2FC389C27C1C}" destId="{E32DBB1C-6D3D-47BB-B222-7472EDEBAA6E}" srcOrd="0" destOrd="0" presId="urn:microsoft.com/office/officeart/2008/layout/HorizontalMultiLevelHierarchy"/>
    <dgm:cxn modelId="{A28BAC5A-B721-4889-8581-C8F410BF95F4}" srcId="{0ECC42B3-AEA1-4AEF-B9E1-44761E9EA1F2}" destId="{C86D010A-15CF-4B3B-B328-2FC389C27C1C}" srcOrd="3" destOrd="0" parTransId="{F9264FEB-30A2-4565-879C-20EF4D4BACBD}" sibTransId="{634AD5B6-B9D3-498B-9411-F8BC8655F788}"/>
    <dgm:cxn modelId="{6282DDDF-26A7-4552-88CA-63C32CDF9621}" type="presParOf" srcId="{44C4CA58-8403-4A85-AE3D-2E7428B5E186}" destId="{0E93B88A-8C4F-4059-8250-3C5E8A9D5C91}" srcOrd="0" destOrd="0" presId="urn:microsoft.com/office/officeart/2008/layout/HorizontalMultiLevelHierarchy"/>
    <dgm:cxn modelId="{87021ACD-B56C-468B-A6C2-716DF9278FEB}" type="presParOf" srcId="{0E93B88A-8C4F-4059-8250-3C5E8A9D5C91}" destId="{605F327F-E65A-4EAE-A8A8-F26484395C24}" srcOrd="0" destOrd="0" presId="urn:microsoft.com/office/officeart/2008/layout/HorizontalMultiLevelHierarchy"/>
    <dgm:cxn modelId="{DC74D6BB-E82F-4B53-BA22-F2C8773E8DC9}" type="presParOf" srcId="{0E93B88A-8C4F-4059-8250-3C5E8A9D5C91}" destId="{D56FB734-E397-46C6-9D5A-BD0051089C05}" srcOrd="1" destOrd="0" presId="urn:microsoft.com/office/officeart/2008/layout/HorizontalMultiLevelHierarchy"/>
    <dgm:cxn modelId="{F1862CE9-35AE-4DF8-8C0A-B983CCF4F08D}" type="presParOf" srcId="{D56FB734-E397-46C6-9D5A-BD0051089C05}" destId="{EB747051-530E-4149-86C7-BBBDD6FC8F18}" srcOrd="0" destOrd="0" presId="urn:microsoft.com/office/officeart/2008/layout/HorizontalMultiLevelHierarchy"/>
    <dgm:cxn modelId="{0183CC39-4D03-4D83-AD20-F0E79865B114}" type="presParOf" srcId="{EB747051-530E-4149-86C7-BBBDD6FC8F18}" destId="{E8FFE567-13FF-427E-B613-E02C2E3B79A7}" srcOrd="0" destOrd="0" presId="urn:microsoft.com/office/officeart/2008/layout/HorizontalMultiLevelHierarchy"/>
    <dgm:cxn modelId="{99F923CE-5075-4460-9606-1FF232E85264}" type="presParOf" srcId="{D56FB734-E397-46C6-9D5A-BD0051089C05}" destId="{C5D91A2D-E1E4-45DB-98AF-88AE6EE935CC}" srcOrd="1" destOrd="0" presId="urn:microsoft.com/office/officeart/2008/layout/HorizontalMultiLevelHierarchy"/>
    <dgm:cxn modelId="{522CF92E-B4B3-4C66-B2A6-6683EBFE21B9}" type="presParOf" srcId="{C5D91A2D-E1E4-45DB-98AF-88AE6EE935CC}" destId="{845E4A91-56CE-4B5D-B60D-8AD9D86EC104}" srcOrd="0" destOrd="0" presId="urn:microsoft.com/office/officeart/2008/layout/HorizontalMultiLevelHierarchy"/>
    <dgm:cxn modelId="{D7E7527E-8155-41E4-8538-3C168EAE5020}" type="presParOf" srcId="{C5D91A2D-E1E4-45DB-98AF-88AE6EE935CC}" destId="{66A5950D-FB23-4827-8414-6AEEE2484614}" srcOrd="1" destOrd="0" presId="urn:microsoft.com/office/officeart/2008/layout/HorizontalMultiLevelHierarchy"/>
    <dgm:cxn modelId="{553A18FF-F9FA-41FC-907A-B119FF2D816E}" type="presParOf" srcId="{D56FB734-E397-46C6-9D5A-BD0051089C05}" destId="{1E4CA4B4-AE9A-4353-A1DE-214F0159270E}" srcOrd="2" destOrd="0" presId="urn:microsoft.com/office/officeart/2008/layout/HorizontalMultiLevelHierarchy"/>
    <dgm:cxn modelId="{017EF426-1E87-4CFF-87B9-8D0EEBACB136}" type="presParOf" srcId="{1E4CA4B4-AE9A-4353-A1DE-214F0159270E}" destId="{807F16AB-D927-4B67-BC6C-F87C7938BB00}" srcOrd="0" destOrd="0" presId="urn:microsoft.com/office/officeart/2008/layout/HorizontalMultiLevelHierarchy"/>
    <dgm:cxn modelId="{7351857D-A22D-4D59-B2AA-20B1307F9842}" type="presParOf" srcId="{D56FB734-E397-46C6-9D5A-BD0051089C05}" destId="{6D9773B8-BD4B-423F-824E-9DE4D0443285}" srcOrd="3" destOrd="0" presId="urn:microsoft.com/office/officeart/2008/layout/HorizontalMultiLevelHierarchy"/>
    <dgm:cxn modelId="{C44E5AAE-D756-48B2-B5F6-72928198A6B2}" type="presParOf" srcId="{6D9773B8-BD4B-423F-824E-9DE4D0443285}" destId="{842FF067-8348-4B52-981C-7E9061BC1DE8}" srcOrd="0" destOrd="0" presId="urn:microsoft.com/office/officeart/2008/layout/HorizontalMultiLevelHierarchy"/>
    <dgm:cxn modelId="{432DEE2E-87D1-46A5-99AA-7852FDE6C61C}" type="presParOf" srcId="{6D9773B8-BD4B-423F-824E-9DE4D0443285}" destId="{E7DBFC53-6531-40ED-A1C8-B8560C41B1C8}" srcOrd="1" destOrd="0" presId="urn:microsoft.com/office/officeart/2008/layout/HorizontalMultiLevelHierarchy"/>
    <dgm:cxn modelId="{C18D3D7C-252A-4B04-8DEA-37538CD583BC}" type="presParOf" srcId="{D56FB734-E397-46C6-9D5A-BD0051089C05}" destId="{A30238B4-D387-41E9-8F29-B9299AE08CF2}" srcOrd="4" destOrd="0" presId="urn:microsoft.com/office/officeart/2008/layout/HorizontalMultiLevelHierarchy"/>
    <dgm:cxn modelId="{00EC8970-036D-4856-A6C3-BFE9AC7602A2}" type="presParOf" srcId="{A30238B4-D387-41E9-8F29-B9299AE08CF2}" destId="{781F11B9-F4C5-4C9D-9FE3-74D1801811B5}" srcOrd="0" destOrd="0" presId="urn:microsoft.com/office/officeart/2008/layout/HorizontalMultiLevelHierarchy"/>
    <dgm:cxn modelId="{EEE7D0F4-B71D-4D9A-81F2-DE77C8DC8B5F}" type="presParOf" srcId="{D56FB734-E397-46C6-9D5A-BD0051089C05}" destId="{727BF341-F3A5-484D-A454-384ED1F748CD}" srcOrd="5" destOrd="0" presId="urn:microsoft.com/office/officeart/2008/layout/HorizontalMultiLevelHierarchy"/>
    <dgm:cxn modelId="{93FF94F6-DC53-4B0E-BC61-09C3F9B0D7A4}" type="presParOf" srcId="{727BF341-F3A5-484D-A454-384ED1F748CD}" destId="{9EF5C3CE-D0C1-428B-9F6E-61D09B28F832}" srcOrd="0" destOrd="0" presId="urn:microsoft.com/office/officeart/2008/layout/HorizontalMultiLevelHierarchy"/>
    <dgm:cxn modelId="{1FF4E6E0-92BD-4CAB-AC36-28A2D197017A}" type="presParOf" srcId="{727BF341-F3A5-484D-A454-384ED1F748CD}" destId="{A98C1774-A957-488A-96F5-F8439F39D0F6}" srcOrd="1" destOrd="0" presId="urn:microsoft.com/office/officeart/2008/layout/HorizontalMultiLevelHierarchy"/>
    <dgm:cxn modelId="{648BB217-BCB5-4A3D-8929-7E106566F6F9}" type="presParOf" srcId="{D56FB734-E397-46C6-9D5A-BD0051089C05}" destId="{B3478547-9079-4FFB-9CCE-E6C488AF5209}" srcOrd="6" destOrd="0" presId="urn:microsoft.com/office/officeart/2008/layout/HorizontalMultiLevelHierarchy"/>
    <dgm:cxn modelId="{F6399A80-31B9-464C-8FC5-33DA6DBB5D5A}" type="presParOf" srcId="{B3478547-9079-4FFB-9CCE-E6C488AF5209}" destId="{B33DD80E-8308-4912-BE01-DAC5EC2B6C74}" srcOrd="0" destOrd="0" presId="urn:microsoft.com/office/officeart/2008/layout/HorizontalMultiLevelHierarchy"/>
    <dgm:cxn modelId="{1766F9D8-044C-43A8-8D00-82C73C70EFA0}" type="presParOf" srcId="{D56FB734-E397-46C6-9D5A-BD0051089C05}" destId="{BC4129D8-BC06-44CB-AB13-881DCF00979B}" srcOrd="7" destOrd="0" presId="urn:microsoft.com/office/officeart/2008/layout/HorizontalMultiLevelHierarchy"/>
    <dgm:cxn modelId="{F9B9A875-5279-4009-9FE0-C91FD882F59A}" type="presParOf" srcId="{BC4129D8-BC06-44CB-AB13-881DCF00979B}" destId="{E32DBB1C-6D3D-47BB-B222-7472EDEBAA6E}" srcOrd="0" destOrd="0" presId="urn:microsoft.com/office/officeart/2008/layout/HorizontalMultiLevelHierarchy"/>
    <dgm:cxn modelId="{262012E0-8EE8-4D5B-9B8F-28D176353217}" type="presParOf" srcId="{BC4129D8-BC06-44CB-AB13-881DCF00979B}" destId="{6AFC74E7-E8F3-41AE-9C59-86F8096508C3}" srcOrd="1" destOrd="0" presId="urn:microsoft.com/office/officeart/2008/layout/HorizontalMultiLevelHierarchy"/>
    <dgm:cxn modelId="{A88D7A8B-4FC8-487F-85E5-760E2BEDE1A0}" type="presParOf" srcId="{D56FB734-E397-46C6-9D5A-BD0051089C05}" destId="{C71C4CF5-2B76-45E9-8B4D-F409F25AF313}" srcOrd="8" destOrd="0" presId="urn:microsoft.com/office/officeart/2008/layout/HorizontalMultiLevelHierarchy"/>
    <dgm:cxn modelId="{BF5417BE-B760-40D8-A416-04B084D57BE8}" type="presParOf" srcId="{C71C4CF5-2B76-45E9-8B4D-F409F25AF313}" destId="{EE87659F-0625-4B05-8020-0DA759E5DB1D}" srcOrd="0" destOrd="0" presId="urn:microsoft.com/office/officeart/2008/layout/HorizontalMultiLevelHierarchy"/>
    <dgm:cxn modelId="{96587B73-6ED5-44FA-A235-F445D17ACB14}" type="presParOf" srcId="{D56FB734-E397-46C6-9D5A-BD0051089C05}" destId="{CFFF7EF3-AFCD-4438-AA2F-4BD9B4F5EA3D}" srcOrd="9" destOrd="0" presId="urn:microsoft.com/office/officeart/2008/layout/HorizontalMultiLevelHierarchy"/>
    <dgm:cxn modelId="{ED6AECEB-C8E4-4C20-87C1-98623B0F8083}" type="presParOf" srcId="{CFFF7EF3-AFCD-4438-AA2F-4BD9B4F5EA3D}" destId="{37195858-71B0-4C81-855C-DDAD901EAECE}" srcOrd="0" destOrd="0" presId="urn:microsoft.com/office/officeart/2008/layout/HorizontalMultiLevelHierarchy"/>
    <dgm:cxn modelId="{2F523E20-3361-4370-B89D-B39AD0C83B0B}" type="presParOf" srcId="{CFFF7EF3-AFCD-4438-AA2F-4BD9B4F5EA3D}" destId="{1EF88499-C0B7-4D76-B56B-BE548F7DF701}" srcOrd="1" destOrd="0" presId="urn:microsoft.com/office/officeart/2008/layout/HorizontalMultiLevelHierarchy"/>
    <dgm:cxn modelId="{CD4A3C50-E484-4FC0-B924-73B68BC1D044}" type="presParOf" srcId="{D56FB734-E397-46C6-9D5A-BD0051089C05}" destId="{81D312F6-BAE1-44BE-BC3D-4688C50E26CF}" srcOrd="10" destOrd="0" presId="urn:microsoft.com/office/officeart/2008/layout/HorizontalMultiLevelHierarchy"/>
    <dgm:cxn modelId="{EE25621F-41CF-45EF-A55E-94CB8586A711}" type="presParOf" srcId="{81D312F6-BAE1-44BE-BC3D-4688C50E26CF}" destId="{AE505A07-1E13-4055-86C1-4FA140D492B7}" srcOrd="0" destOrd="0" presId="urn:microsoft.com/office/officeart/2008/layout/HorizontalMultiLevelHierarchy"/>
    <dgm:cxn modelId="{77CB75B3-5522-432E-B6C4-C6C904C6F4A6}" type="presParOf" srcId="{D56FB734-E397-46C6-9D5A-BD0051089C05}" destId="{D7F31D47-6C45-468C-8A33-55206A56A06C}" srcOrd="11" destOrd="0" presId="urn:microsoft.com/office/officeart/2008/layout/HorizontalMultiLevelHierarchy"/>
    <dgm:cxn modelId="{02F022A0-5438-4BB0-A567-953534CE0BCB}" type="presParOf" srcId="{D7F31D47-6C45-468C-8A33-55206A56A06C}" destId="{B8924156-4B48-4646-965F-91A1C5C0C595}" srcOrd="0" destOrd="0" presId="urn:microsoft.com/office/officeart/2008/layout/HorizontalMultiLevelHierarchy"/>
    <dgm:cxn modelId="{3DE0B8F6-736E-4AB8-87F7-72F3D1922EF3}" type="presParOf" srcId="{D7F31D47-6C45-468C-8A33-55206A56A06C}" destId="{33593932-2769-4CA3-84CA-E870CBA996A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DA3D94-CF50-4925-8EAE-2070607047C6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C0ED98CB-31FE-4D65-9BA1-7CFE92D7A501}">
      <dgm:prSet phldrT="[Text]" custT="1"/>
      <dgm:spPr/>
      <dgm:t>
        <a:bodyPr/>
        <a:lstStyle/>
        <a:p>
          <a:r>
            <a:rPr lang="en-GB" sz="900" b="1" dirty="0" smtClean="0">
              <a:solidFill>
                <a:schemeClr val="accent1">
                  <a:lumMod val="50000"/>
                </a:schemeClr>
              </a:solidFill>
            </a:rPr>
            <a:t>Initial admission assessment </a:t>
          </a:r>
          <a:endParaRPr lang="en-GB" sz="900" b="1" dirty="0">
            <a:solidFill>
              <a:schemeClr val="accent1">
                <a:lumMod val="50000"/>
              </a:schemeClr>
            </a:solidFill>
          </a:endParaRPr>
        </a:p>
      </dgm:t>
    </dgm:pt>
    <dgm:pt modelId="{8540C540-81C0-4FF1-9F58-5960750BBE86}" type="parTrans" cxnId="{FE985D83-DC21-4A8F-BCAC-8F0F03900A05}">
      <dgm:prSet/>
      <dgm:spPr/>
      <dgm:t>
        <a:bodyPr/>
        <a:lstStyle/>
        <a:p>
          <a:endParaRPr lang="en-GB"/>
        </a:p>
      </dgm:t>
    </dgm:pt>
    <dgm:pt modelId="{86916ED6-35AC-43AF-8F50-7639E08C662D}" type="sibTrans" cxnId="{FE985D83-DC21-4A8F-BCAC-8F0F03900A05}">
      <dgm:prSet/>
      <dgm:spPr/>
      <dgm:t>
        <a:bodyPr/>
        <a:lstStyle/>
        <a:p>
          <a:endParaRPr lang="en-GB"/>
        </a:p>
      </dgm:t>
    </dgm:pt>
    <dgm:pt modelId="{944469BA-BC82-4803-A405-CCE0E6175281}">
      <dgm:prSet phldrT="[Text]" custT="1"/>
      <dgm:spPr/>
      <dgm:t>
        <a:bodyPr/>
        <a:lstStyle/>
        <a:p>
          <a:r>
            <a:rPr lang="en-GB" sz="900" b="1" dirty="0" smtClean="0">
              <a:solidFill>
                <a:schemeClr val="accent1">
                  <a:lumMod val="50000"/>
                </a:schemeClr>
              </a:solidFill>
            </a:rPr>
            <a:t>Keeping NH &amp; RH up to date re, their residents and problem solving approach with change of needs mainly RH ones ( Physio/OT/Equipment input)</a:t>
          </a:r>
          <a:endParaRPr lang="en-GB" sz="900" b="1" dirty="0">
            <a:solidFill>
              <a:schemeClr val="accent1">
                <a:lumMod val="50000"/>
              </a:schemeClr>
            </a:solidFill>
          </a:endParaRPr>
        </a:p>
      </dgm:t>
    </dgm:pt>
    <dgm:pt modelId="{7CC22D1D-18D7-49E1-AF93-7A8B0810DF1E}" type="parTrans" cxnId="{D6D74AF2-3ACE-4905-B5AF-40998047485E}">
      <dgm:prSet/>
      <dgm:spPr/>
      <dgm:t>
        <a:bodyPr/>
        <a:lstStyle/>
        <a:p>
          <a:endParaRPr lang="en-GB"/>
        </a:p>
      </dgm:t>
    </dgm:pt>
    <dgm:pt modelId="{48BB5874-F51F-4BE0-B652-4A8F91416650}" type="sibTrans" cxnId="{D6D74AF2-3ACE-4905-B5AF-40998047485E}">
      <dgm:prSet/>
      <dgm:spPr/>
      <dgm:t>
        <a:bodyPr/>
        <a:lstStyle/>
        <a:p>
          <a:endParaRPr lang="en-GB"/>
        </a:p>
      </dgm:t>
    </dgm:pt>
    <dgm:pt modelId="{8D0637D3-E90C-418B-9AB9-91EFF869AFE0}">
      <dgm:prSet phldrT="[Text]" custT="1"/>
      <dgm:spPr/>
      <dgm:t>
        <a:bodyPr/>
        <a:lstStyle/>
        <a:p>
          <a:r>
            <a:rPr lang="en-GB" sz="900" b="1" dirty="0" smtClean="0">
              <a:solidFill>
                <a:schemeClr val="accent1">
                  <a:lumMod val="50000"/>
                </a:schemeClr>
              </a:solidFill>
            </a:rPr>
            <a:t>Referrals completion such as HF/NORA/NOD</a:t>
          </a:r>
          <a:endParaRPr lang="en-GB" sz="900" b="1" dirty="0">
            <a:solidFill>
              <a:schemeClr val="accent1">
                <a:lumMod val="50000"/>
              </a:schemeClr>
            </a:solidFill>
          </a:endParaRPr>
        </a:p>
      </dgm:t>
    </dgm:pt>
    <dgm:pt modelId="{1EE2EC99-8B92-4FF7-B031-986273091274}" type="parTrans" cxnId="{56606128-9FC7-4D56-B37F-C7128F22BFDB}">
      <dgm:prSet/>
      <dgm:spPr/>
      <dgm:t>
        <a:bodyPr/>
        <a:lstStyle/>
        <a:p>
          <a:endParaRPr lang="en-GB"/>
        </a:p>
      </dgm:t>
    </dgm:pt>
    <dgm:pt modelId="{118A3E63-B521-4444-9718-7E2EF5A3DB3F}" type="sibTrans" cxnId="{56606128-9FC7-4D56-B37F-C7128F22BFDB}">
      <dgm:prSet/>
      <dgm:spPr/>
      <dgm:t>
        <a:bodyPr/>
        <a:lstStyle/>
        <a:p>
          <a:endParaRPr lang="en-GB"/>
        </a:p>
      </dgm:t>
    </dgm:pt>
    <dgm:pt modelId="{4951311C-C229-4039-A3DF-B165AEF9AC93}">
      <dgm:prSet custT="1"/>
      <dgm:spPr/>
      <dgm:t>
        <a:bodyPr/>
        <a:lstStyle/>
        <a:p>
          <a:r>
            <a:rPr lang="en-GB" sz="900" b="1" dirty="0" smtClean="0">
              <a:solidFill>
                <a:schemeClr val="accent1">
                  <a:lumMod val="50000"/>
                </a:schemeClr>
              </a:solidFill>
            </a:rPr>
            <a:t>Risk assessment (Therapy) &amp; over ax – D2A </a:t>
          </a:r>
          <a:endParaRPr lang="en-GB" sz="900" b="1" dirty="0">
            <a:solidFill>
              <a:schemeClr val="accent1">
                <a:lumMod val="50000"/>
              </a:schemeClr>
            </a:solidFill>
          </a:endParaRPr>
        </a:p>
      </dgm:t>
    </dgm:pt>
    <dgm:pt modelId="{FC05EC55-C964-4441-A576-FDA835EC6BF4}" type="parTrans" cxnId="{2FF64361-8E70-417D-9CB0-D796DB203399}">
      <dgm:prSet/>
      <dgm:spPr/>
      <dgm:t>
        <a:bodyPr/>
        <a:lstStyle/>
        <a:p>
          <a:endParaRPr lang="en-GB"/>
        </a:p>
      </dgm:t>
    </dgm:pt>
    <dgm:pt modelId="{28B5E6EA-B28A-4B97-BDD7-E69EB86FBAD7}" type="sibTrans" cxnId="{2FF64361-8E70-417D-9CB0-D796DB203399}">
      <dgm:prSet/>
      <dgm:spPr/>
      <dgm:t>
        <a:bodyPr/>
        <a:lstStyle/>
        <a:p>
          <a:endParaRPr lang="en-GB"/>
        </a:p>
      </dgm:t>
    </dgm:pt>
    <dgm:pt modelId="{3BB5E243-73F4-48BF-9AFA-E536D7DC67F5}">
      <dgm:prSet custT="1"/>
      <dgm:spPr/>
      <dgm:t>
        <a:bodyPr/>
        <a:lstStyle/>
        <a:p>
          <a:r>
            <a:rPr lang="en-GB" sz="900" b="1" dirty="0" smtClean="0">
              <a:solidFill>
                <a:schemeClr val="accent1">
                  <a:lumMod val="50000"/>
                </a:schemeClr>
              </a:solidFill>
            </a:rPr>
            <a:t>Ward nurses &amp; HCA input re, discharge planning – D2A principle via HF</a:t>
          </a:r>
          <a:endParaRPr lang="en-GB" sz="900" b="1" dirty="0">
            <a:solidFill>
              <a:schemeClr val="accent1">
                <a:lumMod val="50000"/>
              </a:schemeClr>
            </a:solidFill>
          </a:endParaRPr>
        </a:p>
      </dgm:t>
    </dgm:pt>
    <dgm:pt modelId="{4BE65B46-3150-4D6D-8ABF-D5F100AE4FB7}" type="parTrans" cxnId="{1D33FB57-DFB6-4A66-9841-CE9F44462ED2}">
      <dgm:prSet/>
      <dgm:spPr/>
      <dgm:t>
        <a:bodyPr/>
        <a:lstStyle/>
        <a:p>
          <a:endParaRPr lang="en-GB"/>
        </a:p>
      </dgm:t>
    </dgm:pt>
    <dgm:pt modelId="{5E5184B4-69F7-484E-AEB9-507C0845FB2A}" type="sibTrans" cxnId="{1D33FB57-DFB6-4A66-9841-CE9F44462ED2}">
      <dgm:prSet/>
      <dgm:spPr/>
      <dgm:t>
        <a:bodyPr/>
        <a:lstStyle/>
        <a:p>
          <a:endParaRPr lang="en-GB"/>
        </a:p>
      </dgm:t>
    </dgm:pt>
    <dgm:pt modelId="{E16679AF-EA4C-4A48-8B32-A0B4A625E214}">
      <dgm:prSet custT="1"/>
      <dgm:spPr/>
      <dgm:t>
        <a:bodyPr/>
        <a:lstStyle/>
        <a:p>
          <a:r>
            <a:rPr lang="en-GB" sz="900" b="1" dirty="0" smtClean="0">
              <a:solidFill>
                <a:schemeClr val="accent1">
                  <a:lumMod val="50000"/>
                </a:schemeClr>
              </a:solidFill>
            </a:rPr>
            <a:t>Re-start of POC and keeping communication live with care agencies – at least 24 hours notice (Beware of Fridays !!)</a:t>
          </a:r>
          <a:endParaRPr lang="en-GB" sz="900" b="1" dirty="0">
            <a:solidFill>
              <a:schemeClr val="accent1">
                <a:lumMod val="50000"/>
              </a:schemeClr>
            </a:solidFill>
          </a:endParaRPr>
        </a:p>
      </dgm:t>
    </dgm:pt>
    <dgm:pt modelId="{6F0FD7A7-3A32-4468-B1F2-49ADB377A949}" type="parTrans" cxnId="{6160E4D7-65A9-4A83-988E-5A78222A3F2F}">
      <dgm:prSet/>
      <dgm:spPr/>
      <dgm:t>
        <a:bodyPr/>
        <a:lstStyle/>
        <a:p>
          <a:endParaRPr lang="en-GB"/>
        </a:p>
      </dgm:t>
    </dgm:pt>
    <dgm:pt modelId="{46CBE594-07C1-4275-A7C5-D35EE213557D}" type="sibTrans" cxnId="{6160E4D7-65A9-4A83-988E-5A78222A3F2F}">
      <dgm:prSet/>
      <dgm:spPr/>
      <dgm:t>
        <a:bodyPr/>
        <a:lstStyle/>
        <a:p>
          <a:endParaRPr lang="en-GB"/>
        </a:p>
      </dgm:t>
    </dgm:pt>
    <dgm:pt modelId="{83AF7577-1BD2-4DBB-BB99-8B761DF233F6}">
      <dgm:prSet phldrT="[Text]" custT="1"/>
      <dgm:spPr/>
      <dgm:t>
        <a:bodyPr/>
        <a:lstStyle/>
        <a:p>
          <a:r>
            <a:rPr lang="en-GB" sz="900" b="1" dirty="0" smtClean="0">
              <a:solidFill>
                <a:schemeClr val="accent1">
                  <a:lumMod val="50000"/>
                </a:schemeClr>
              </a:solidFill>
            </a:rPr>
            <a:t>PJ Paralysis – patient in bed !</a:t>
          </a:r>
          <a:endParaRPr lang="en-GB" sz="900" b="1" dirty="0">
            <a:solidFill>
              <a:schemeClr val="accent1">
                <a:lumMod val="50000"/>
              </a:schemeClr>
            </a:solidFill>
          </a:endParaRPr>
        </a:p>
      </dgm:t>
    </dgm:pt>
    <dgm:pt modelId="{B65A365F-8BA2-4F2A-A788-B1326AF2EA92}" type="parTrans" cxnId="{9895BA1A-B96E-4180-9836-C0FF8CA035EB}">
      <dgm:prSet/>
      <dgm:spPr/>
      <dgm:t>
        <a:bodyPr/>
        <a:lstStyle/>
        <a:p>
          <a:endParaRPr lang="en-GB"/>
        </a:p>
      </dgm:t>
    </dgm:pt>
    <dgm:pt modelId="{1142C843-AA27-42B8-9254-08D6FB0491D2}" type="sibTrans" cxnId="{9895BA1A-B96E-4180-9836-C0FF8CA035EB}">
      <dgm:prSet/>
      <dgm:spPr/>
      <dgm:t>
        <a:bodyPr/>
        <a:lstStyle/>
        <a:p>
          <a:endParaRPr lang="en-GB"/>
        </a:p>
      </dgm:t>
    </dgm:pt>
    <dgm:pt modelId="{C84B975D-9296-4792-A930-435EE0320A71}">
      <dgm:prSet custT="1"/>
      <dgm:spPr/>
      <dgm:t>
        <a:bodyPr/>
        <a:lstStyle/>
        <a:p>
          <a:r>
            <a:rPr lang="en-GB" sz="900" b="1" dirty="0" smtClean="0">
              <a:solidFill>
                <a:schemeClr val="accent1">
                  <a:lumMod val="50000"/>
                </a:schemeClr>
              </a:solidFill>
            </a:rPr>
            <a:t>Involving &amp; Setting clear expectations – family/carer</a:t>
          </a:r>
          <a:endParaRPr lang="en-GB" sz="900" b="1" dirty="0">
            <a:solidFill>
              <a:schemeClr val="accent1">
                <a:lumMod val="50000"/>
              </a:schemeClr>
            </a:solidFill>
          </a:endParaRPr>
        </a:p>
      </dgm:t>
    </dgm:pt>
    <dgm:pt modelId="{76048046-ECA4-449B-996C-FAD992B44C5E}" type="parTrans" cxnId="{1C422952-C776-4738-A4A9-B812FF756F0C}">
      <dgm:prSet/>
      <dgm:spPr/>
      <dgm:t>
        <a:bodyPr/>
        <a:lstStyle/>
        <a:p>
          <a:endParaRPr lang="en-GB"/>
        </a:p>
      </dgm:t>
    </dgm:pt>
    <dgm:pt modelId="{5FB835E3-3319-4A81-9952-0B2C550CA84E}" type="sibTrans" cxnId="{1C422952-C776-4738-A4A9-B812FF756F0C}">
      <dgm:prSet/>
      <dgm:spPr/>
      <dgm:t>
        <a:bodyPr/>
        <a:lstStyle/>
        <a:p>
          <a:endParaRPr lang="en-GB"/>
        </a:p>
      </dgm:t>
    </dgm:pt>
    <dgm:pt modelId="{E4F740A1-68A2-4B55-A687-23A793F36CC6}">
      <dgm:prSet phldrT="[Text]" custT="1"/>
      <dgm:spPr/>
      <dgm:t>
        <a:bodyPr/>
        <a:lstStyle/>
        <a:p>
          <a:r>
            <a:rPr lang="en-GB" sz="900" b="1" dirty="0" smtClean="0">
              <a:solidFill>
                <a:schemeClr val="accent1">
                  <a:lumMod val="50000"/>
                </a:schemeClr>
              </a:solidFill>
            </a:rPr>
            <a:t>MDT – clear structure – actions &amp; by whom – roles &amp; responsibilities </a:t>
          </a:r>
          <a:r>
            <a:rPr lang="en-GB" sz="900" b="1" dirty="0" smtClean="0">
              <a:solidFill>
                <a:srgbClr val="00B0F0"/>
              </a:solidFill>
            </a:rPr>
            <a:t> </a:t>
          </a:r>
          <a:endParaRPr lang="en-GB" sz="900" b="1" dirty="0">
            <a:solidFill>
              <a:srgbClr val="00B0F0"/>
            </a:solidFill>
          </a:endParaRPr>
        </a:p>
      </dgm:t>
    </dgm:pt>
    <dgm:pt modelId="{DB463BC8-CC54-4286-9786-88742F84BD6D}" type="parTrans" cxnId="{AF79E6ED-E9C4-439C-9A08-105E21FF67F6}">
      <dgm:prSet/>
      <dgm:spPr/>
      <dgm:t>
        <a:bodyPr/>
        <a:lstStyle/>
        <a:p>
          <a:endParaRPr lang="en-GB"/>
        </a:p>
      </dgm:t>
    </dgm:pt>
    <dgm:pt modelId="{4DCD4F74-0D4E-448F-8FBB-C9CBC1C408B3}" type="sibTrans" cxnId="{AF79E6ED-E9C4-439C-9A08-105E21FF67F6}">
      <dgm:prSet/>
      <dgm:spPr/>
      <dgm:t>
        <a:bodyPr/>
        <a:lstStyle/>
        <a:p>
          <a:endParaRPr lang="en-GB"/>
        </a:p>
      </dgm:t>
    </dgm:pt>
    <dgm:pt modelId="{CF148CA3-76AA-4D06-950D-DCB44F95292A}">
      <dgm:prSet phldrT="[Text]" custT="1"/>
      <dgm:spPr/>
      <dgm:t>
        <a:bodyPr/>
        <a:lstStyle/>
        <a:p>
          <a:r>
            <a:rPr lang="en-GB" sz="900" b="1" dirty="0" smtClean="0">
              <a:solidFill>
                <a:schemeClr val="accent1">
                  <a:lumMod val="50000"/>
                </a:schemeClr>
              </a:solidFill>
            </a:rPr>
            <a:t>Think HF for B &amp; H !</a:t>
          </a:r>
          <a:endParaRPr lang="en-GB" sz="900" b="1" dirty="0">
            <a:solidFill>
              <a:schemeClr val="accent1">
                <a:lumMod val="50000"/>
              </a:schemeClr>
            </a:solidFill>
          </a:endParaRPr>
        </a:p>
      </dgm:t>
    </dgm:pt>
    <dgm:pt modelId="{7579B44D-6F36-4239-8DD5-D19527F28BFC}" type="parTrans" cxnId="{2A082660-22E7-4F1B-970B-E2B37D62D9A2}">
      <dgm:prSet/>
      <dgm:spPr/>
      <dgm:t>
        <a:bodyPr/>
        <a:lstStyle/>
        <a:p>
          <a:endParaRPr lang="en-GB"/>
        </a:p>
      </dgm:t>
    </dgm:pt>
    <dgm:pt modelId="{83DE2298-8382-4365-9439-9503273CF5C8}" type="sibTrans" cxnId="{2A082660-22E7-4F1B-970B-E2B37D62D9A2}">
      <dgm:prSet/>
      <dgm:spPr/>
      <dgm:t>
        <a:bodyPr/>
        <a:lstStyle/>
        <a:p>
          <a:endParaRPr lang="en-GB"/>
        </a:p>
      </dgm:t>
    </dgm:pt>
    <dgm:pt modelId="{0CC64281-6FA9-4CB5-A652-9C3ED15AB40B}" type="pres">
      <dgm:prSet presAssocID="{61DA3D94-CF50-4925-8EAE-2070607047C6}" presName="compositeShape" presStyleCnt="0">
        <dgm:presLayoutVars>
          <dgm:dir/>
          <dgm:resizeHandles/>
        </dgm:presLayoutVars>
      </dgm:prSet>
      <dgm:spPr/>
    </dgm:pt>
    <dgm:pt modelId="{108EB8C6-FA91-403E-AA23-370F1F279203}" type="pres">
      <dgm:prSet presAssocID="{61DA3D94-CF50-4925-8EAE-2070607047C6}" presName="pyramid" presStyleLbl="node1" presStyleIdx="0" presStyleCnt="1"/>
      <dgm:spPr/>
    </dgm:pt>
    <dgm:pt modelId="{8F6D9F6A-E812-4D65-B643-23E5659CA043}" type="pres">
      <dgm:prSet presAssocID="{61DA3D94-CF50-4925-8EAE-2070607047C6}" presName="theList" presStyleCnt="0"/>
      <dgm:spPr/>
    </dgm:pt>
    <dgm:pt modelId="{ACDD5949-B4F5-4A67-B622-00DA56CA28FF}" type="pres">
      <dgm:prSet presAssocID="{C0ED98CB-31FE-4D65-9BA1-7CFE92D7A501}" presName="aNode" presStyleLbl="fgAcc1" presStyleIdx="0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52BBE7-160B-4560-AA96-9B6784ADD804}" type="pres">
      <dgm:prSet presAssocID="{C0ED98CB-31FE-4D65-9BA1-7CFE92D7A501}" presName="aSpace" presStyleCnt="0"/>
      <dgm:spPr/>
    </dgm:pt>
    <dgm:pt modelId="{9BC77B15-A139-47DB-9192-0BA01D0F2725}" type="pres">
      <dgm:prSet presAssocID="{4951311C-C229-4039-A3DF-B165AEF9AC93}" presName="aNode" presStyleLbl="fgAcc1" presStyleIdx="1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9E34D2-16D7-4AC0-B815-360C1BBA0456}" type="pres">
      <dgm:prSet presAssocID="{4951311C-C229-4039-A3DF-B165AEF9AC93}" presName="aSpace" presStyleCnt="0"/>
      <dgm:spPr/>
    </dgm:pt>
    <dgm:pt modelId="{7624C2AF-A053-49E1-AAA4-D534E0EDEFF7}" type="pres">
      <dgm:prSet presAssocID="{3BB5E243-73F4-48BF-9AFA-E536D7DC67F5}" presName="aNode" presStyleLbl="fgAcc1" presStyleIdx="2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421C8C-02FF-4D00-99CA-2ECF6C33F962}" type="pres">
      <dgm:prSet presAssocID="{3BB5E243-73F4-48BF-9AFA-E536D7DC67F5}" presName="aSpace" presStyleCnt="0"/>
      <dgm:spPr/>
    </dgm:pt>
    <dgm:pt modelId="{27F4CE9E-12BE-42D2-82A7-684BD34E421C}" type="pres">
      <dgm:prSet presAssocID="{C84B975D-9296-4792-A930-435EE0320A71}" presName="aNode" presStyleLbl="fgAcc1" presStyleIdx="3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BD8813-D4A4-45D4-9CB0-07D9271E270E}" type="pres">
      <dgm:prSet presAssocID="{C84B975D-9296-4792-A930-435EE0320A71}" presName="aSpace" presStyleCnt="0"/>
      <dgm:spPr/>
    </dgm:pt>
    <dgm:pt modelId="{87CC1702-016E-4D79-97BD-66262AF26E67}" type="pres">
      <dgm:prSet presAssocID="{E16679AF-EA4C-4A48-8B32-A0B4A625E214}" presName="aNode" presStyleLbl="fgAcc1" presStyleIdx="4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79899E-F506-4ECA-B6E3-8E9C8269E5B9}" type="pres">
      <dgm:prSet presAssocID="{E16679AF-EA4C-4A48-8B32-A0B4A625E214}" presName="aSpace" presStyleCnt="0"/>
      <dgm:spPr/>
    </dgm:pt>
    <dgm:pt modelId="{2272200B-C56C-4F43-9ED9-294627C0B6E0}" type="pres">
      <dgm:prSet presAssocID="{944469BA-BC82-4803-A405-CCE0E6175281}" presName="aNode" presStyleLbl="fgAcc1" presStyleIdx="5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3A06BF2-505E-44CD-85B8-417DEBE11911}" type="pres">
      <dgm:prSet presAssocID="{944469BA-BC82-4803-A405-CCE0E6175281}" presName="aSpace" presStyleCnt="0"/>
      <dgm:spPr/>
    </dgm:pt>
    <dgm:pt modelId="{0E9D06D9-3262-483A-B63F-4EEFF8392784}" type="pres">
      <dgm:prSet presAssocID="{8D0637D3-E90C-418B-9AB9-91EFF869AFE0}" presName="aNode" presStyleLbl="fgAcc1" presStyleIdx="6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5196FF-A114-4D61-8DA0-13099D0D32A3}" type="pres">
      <dgm:prSet presAssocID="{8D0637D3-E90C-418B-9AB9-91EFF869AFE0}" presName="aSpace" presStyleCnt="0"/>
      <dgm:spPr/>
    </dgm:pt>
    <dgm:pt modelId="{F58EA862-4BF6-433D-BBE3-CCD20EC9E43E}" type="pres">
      <dgm:prSet presAssocID="{83AF7577-1BD2-4DBB-BB99-8B761DF233F6}" presName="aNode" presStyleLbl="fgAcc1" presStyleIdx="7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00B374-EDCA-4BA0-8CF9-475D1E635B18}" type="pres">
      <dgm:prSet presAssocID="{83AF7577-1BD2-4DBB-BB99-8B761DF233F6}" presName="aSpace" presStyleCnt="0"/>
      <dgm:spPr/>
    </dgm:pt>
    <dgm:pt modelId="{D3F4CE32-B82A-407C-9BAD-F7BEB97BB9F2}" type="pres">
      <dgm:prSet presAssocID="{E4F740A1-68A2-4B55-A687-23A793F36CC6}" presName="aNode" presStyleLbl="fgAcc1" presStyleIdx="8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56211D-DDA2-4004-8064-6FF583007D7F}" type="pres">
      <dgm:prSet presAssocID="{E4F740A1-68A2-4B55-A687-23A793F36CC6}" presName="aSpace" presStyleCnt="0"/>
      <dgm:spPr/>
    </dgm:pt>
    <dgm:pt modelId="{F087D480-8F29-437D-B9E6-AD65B2DEF5F1}" type="pres">
      <dgm:prSet presAssocID="{CF148CA3-76AA-4D06-950D-DCB44F95292A}" presName="aNode" presStyleLbl="fgAcc1" presStyleIdx="9" presStyleCnt="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8E4B00-3EDC-43A5-B788-7D90CFAC4F5C}" type="pres">
      <dgm:prSet presAssocID="{CF148CA3-76AA-4D06-950D-DCB44F95292A}" presName="aSpace" presStyleCnt="0"/>
      <dgm:spPr/>
    </dgm:pt>
  </dgm:ptLst>
  <dgm:cxnLst>
    <dgm:cxn modelId="{4BA19FBC-2A9F-4330-A182-5B26868E2EAD}" type="presOf" srcId="{944469BA-BC82-4803-A405-CCE0E6175281}" destId="{2272200B-C56C-4F43-9ED9-294627C0B6E0}" srcOrd="0" destOrd="0" presId="urn:microsoft.com/office/officeart/2005/8/layout/pyramid2"/>
    <dgm:cxn modelId="{2A082660-22E7-4F1B-970B-E2B37D62D9A2}" srcId="{61DA3D94-CF50-4925-8EAE-2070607047C6}" destId="{CF148CA3-76AA-4D06-950D-DCB44F95292A}" srcOrd="9" destOrd="0" parTransId="{7579B44D-6F36-4239-8DD5-D19527F28BFC}" sibTransId="{83DE2298-8382-4365-9439-9503273CF5C8}"/>
    <dgm:cxn modelId="{FE985D83-DC21-4A8F-BCAC-8F0F03900A05}" srcId="{61DA3D94-CF50-4925-8EAE-2070607047C6}" destId="{C0ED98CB-31FE-4D65-9BA1-7CFE92D7A501}" srcOrd="0" destOrd="0" parTransId="{8540C540-81C0-4FF1-9F58-5960750BBE86}" sibTransId="{86916ED6-35AC-43AF-8F50-7639E08C662D}"/>
    <dgm:cxn modelId="{1D33FB57-DFB6-4A66-9841-CE9F44462ED2}" srcId="{61DA3D94-CF50-4925-8EAE-2070607047C6}" destId="{3BB5E243-73F4-48BF-9AFA-E536D7DC67F5}" srcOrd="2" destOrd="0" parTransId="{4BE65B46-3150-4D6D-8ABF-D5F100AE4FB7}" sibTransId="{5E5184B4-69F7-484E-AEB9-507C0845FB2A}"/>
    <dgm:cxn modelId="{D6D74AF2-3ACE-4905-B5AF-40998047485E}" srcId="{61DA3D94-CF50-4925-8EAE-2070607047C6}" destId="{944469BA-BC82-4803-A405-CCE0E6175281}" srcOrd="5" destOrd="0" parTransId="{7CC22D1D-18D7-49E1-AF93-7A8B0810DF1E}" sibTransId="{48BB5874-F51F-4BE0-B652-4A8F91416650}"/>
    <dgm:cxn modelId="{3F200DB4-81AD-4F19-A6E1-9FB5C4989653}" type="presOf" srcId="{3BB5E243-73F4-48BF-9AFA-E536D7DC67F5}" destId="{7624C2AF-A053-49E1-AAA4-D534E0EDEFF7}" srcOrd="0" destOrd="0" presId="urn:microsoft.com/office/officeart/2005/8/layout/pyramid2"/>
    <dgm:cxn modelId="{A2E8AAE9-1E8E-479D-8096-70CE903EE301}" type="presOf" srcId="{E4F740A1-68A2-4B55-A687-23A793F36CC6}" destId="{D3F4CE32-B82A-407C-9BAD-F7BEB97BB9F2}" srcOrd="0" destOrd="0" presId="urn:microsoft.com/office/officeart/2005/8/layout/pyramid2"/>
    <dgm:cxn modelId="{F555D33D-1B04-4B34-9EA6-00979F00778B}" type="presOf" srcId="{61DA3D94-CF50-4925-8EAE-2070607047C6}" destId="{0CC64281-6FA9-4CB5-A652-9C3ED15AB40B}" srcOrd="0" destOrd="0" presId="urn:microsoft.com/office/officeart/2005/8/layout/pyramid2"/>
    <dgm:cxn modelId="{6160E4D7-65A9-4A83-988E-5A78222A3F2F}" srcId="{61DA3D94-CF50-4925-8EAE-2070607047C6}" destId="{E16679AF-EA4C-4A48-8B32-A0B4A625E214}" srcOrd="4" destOrd="0" parTransId="{6F0FD7A7-3A32-4468-B1F2-49ADB377A949}" sibTransId="{46CBE594-07C1-4275-A7C5-D35EE213557D}"/>
    <dgm:cxn modelId="{9895BA1A-B96E-4180-9836-C0FF8CA035EB}" srcId="{61DA3D94-CF50-4925-8EAE-2070607047C6}" destId="{83AF7577-1BD2-4DBB-BB99-8B761DF233F6}" srcOrd="7" destOrd="0" parTransId="{B65A365F-8BA2-4F2A-A788-B1326AF2EA92}" sibTransId="{1142C843-AA27-42B8-9254-08D6FB0491D2}"/>
    <dgm:cxn modelId="{56606128-9FC7-4D56-B37F-C7128F22BFDB}" srcId="{61DA3D94-CF50-4925-8EAE-2070607047C6}" destId="{8D0637D3-E90C-418B-9AB9-91EFF869AFE0}" srcOrd="6" destOrd="0" parTransId="{1EE2EC99-8B92-4FF7-B031-986273091274}" sibTransId="{118A3E63-B521-4444-9718-7E2EF5A3DB3F}"/>
    <dgm:cxn modelId="{1C422952-C776-4738-A4A9-B812FF756F0C}" srcId="{61DA3D94-CF50-4925-8EAE-2070607047C6}" destId="{C84B975D-9296-4792-A930-435EE0320A71}" srcOrd="3" destOrd="0" parTransId="{76048046-ECA4-449B-996C-FAD992B44C5E}" sibTransId="{5FB835E3-3319-4A81-9952-0B2C550CA84E}"/>
    <dgm:cxn modelId="{AF79E6ED-E9C4-439C-9A08-105E21FF67F6}" srcId="{61DA3D94-CF50-4925-8EAE-2070607047C6}" destId="{E4F740A1-68A2-4B55-A687-23A793F36CC6}" srcOrd="8" destOrd="0" parTransId="{DB463BC8-CC54-4286-9786-88742F84BD6D}" sibTransId="{4DCD4F74-0D4E-448F-8FBB-C9CBC1C408B3}"/>
    <dgm:cxn modelId="{2FF64361-8E70-417D-9CB0-D796DB203399}" srcId="{61DA3D94-CF50-4925-8EAE-2070607047C6}" destId="{4951311C-C229-4039-A3DF-B165AEF9AC93}" srcOrd="1" destOrd="0" parTransId="{FC05EC55-C964-4441-A576-FDA835EC6BF4}" sibTransId="{28B5E6EA-B28A-4B97-BDD7-E69EB86FBAD7}"/>
    <dgm:cxn modelId="{7CBB472D-F9C7-4ADD-A64C-3650CDC16687}" type="presOf" srcId="{83AF7577-1BD2-4DBB-BB99-8B761DF233F6}" destId="{F58EA862-4BF6-433D-BBE3-CCD20EC9E43E}" srcOrd="0" destOrd="0" presId="urn:microsoft.com/office/officeart/2005/8/layout/pyramid2"/>
    <dgm:cxn modelId="{2382286C-549F-4B4A-8000-6FECE0265787}" type="presOf" srcId="{4951311C-C229-4039-A3DF-B165AEF9AC93}" destId="{9BC77B15-A139-47DB-9192-0BA01D0F2725}" srcOrd="0" destOrd="0" presId="urn:microsoft.com/office/officeart/2005/8/layout/pyramid2"/>
    <dgm:cxn modelId="{1F4B9098-39B1-446D-9914-93EBCA35A1E5}" type="presOf" srcId="{8D0637D3-E90C-418B-9AB9-91EFF869AFE0}" destId="{0E9D06D9-3262-483A-B63F-4EEFF8392784}" srcOrd="0" destOrd="0" presId="urn:microsoft.com/office/officeart/2005/8/layout/pyramid2"/>
    <dgm:cxn modelId="{9DF6C8DB-FB00-4A81-8F62-5518A69416BB}" type="presOf" srcId="{E16679AF-EA4C-4A48-8B32-A0B4A625E214}" destId="{87CC1702-016E-4D79-97BD-66262AF26E67}" srcOrd="0" destOrd="0" presId="urn:microsoft.com/office/officeart/2005/8/layout/pyramid2"/>
    <dgm:cxn modelId="{03908E60-0C42-4261-AD02-5CA908217FCB}" type="presOf" srcId="{C84B975D-9296-4792-A930-435EE0320A71}" destId="{27F4CE9E-12BE-42D2-82A7-684BD34E421C}" srcOrd="0" destOrd="0" presId="urn:microsoft.com/office/officeart/2005/8/layout/pyramid2"/>
    <dgm:cxn modelId="{4F564ACE-9C61-41EE-BC1B-036BC20E3F6A}" type="presOf" srcId="{CF148CA3-76AA-4D06-950D-DCB44F95292A}" destId="{F087D480-8F29-437D-B9E6-AD65B2DEF5F1}" srcOrd="0" destOrd="0" presId="urn:microsoft.com/office/officeart/2005/8/layout/pyramid2"/>
    <dgm:cxn modelId="{FA654A75-6598-48B8-88AD-4E9B7B8C3B94}" type="presOf" srcId="{C0ED98CB-31FE-4D65-9BA1-7CFE92D7A501}" destId="{ACDD5949-B4F5-4A67-B622-00DA56CA28FF}" srcOrd="0" destOrd="0" presId="urn:microsoft.com/office/officeart/2005/8/layout/pyramid2"/>
    <dgm:cxn modelId="{FC4BA46F-FAEA-4914-BB19-4A832771C150}" type="presParOf" srcId="{0CC64281-6FA9-4CB5-A652-9C3ED15AB40B}" destId="{108EB8C6-FA91-403E-AA23-370F1F279203}" srcOrd="0" destOrd="0" presId="urn:microsoft.com/office/officeart/2005/8/layout/pyramid2"/>
    <dgm:cxn modelId="{E825B9A0-3546-46E6-8BDA-5F9E72EC7699}" type="presParOf" srcId="{0CC64281-6FA9-4CB5-A652-9C3ED15AB40B}" destId="{8F6D9F6A-E812-4D65-B643-23E5659CA043}" srcOrd="1" destOrd="0" presId="urn:microsoft.com/office/officeart/2005/8/layout/pyramid2"/>
    <dgm:cxn modelId="{D3791383-6854-4AA9-8FCC-16A8B994C47B}" type="presParOf" srcId="{8F6D9F6A-E812-4D65-B643-23E5659CA043}" destId="{ACDD5949-B4F5-4A67-B622-00DA56CA28FF}" srcOrd="0" destOrd="0" presId="urn:microsoft.com/office/officeart/2005/8/layout/pyramid2"/>
    <dgm:cxn modelId="{243541E5-6FC2-49BB-9E84-95912C386A89}" type="presParOf" srcId="{8F6D9F6A-E812-4D65-B643-23E5659CA043}" destId="{7D52BBE7-160B-4560-AA96-9B6784ADD804}" srcOrd="1" destOrd="0" presId="urn:microsoft.com/office/officeart/2005/8/layout/pyramid2"/>
    <dgm:cxn modelId="{46A3FDB2-6E3A-4ECE-BEEF-5307BDE3169F}" type="presParOf" srcId="{8F6D9F6A-E812-4D65-B643-23E5659CA043}" destId="{9BC77B15-A139-47DB-9192-0BA01D0F2725}" srcOrd="2" destOrd="0" presId="urn:microsoft.com/office/officeart/2005/8/layout/pyramid2"/>
    <dgm:cxn modelId="{3D96E403-DB03-4A41-90B7-713FBA52C7AA}" type="presParOf" srcId="{8F6D9F6A-E812-4D65-B643-23E5659CA043}" destId="{4E9E34D2-16D7-4AC0-B815-360C1BBA0456}" srcOrd="3" destOrd="0" presId="urn:microsoft.com/office/officeart/2005/8/layout/pyramid2"/>
    <dgm:cxn modelId="{E00AE559-3823-47F3-AF13-C6EEFA10EE9D}" type="presParOf" srcId="{8F6D9F6A-E812-4D65-B643-23E5659CA043}" destId="{7624C2AF-A053-49E1-AAA4-D534E0EDEFF7}" srcOrd="4" destOrd="0" presId="urn:microsoft.com/office/officeart/2005/8/layout/pyramid2"/>
    <dgm:cxn modelId="{28AB6B12-46E3-47E7-BAEF-1B952560DE76}" type="presParOf" srcId="{8F6D9F6A-E812-4D65-B643-23E5659CA043}" destId="{93421C8C-02FF-4D00-99CA-2ECF6C33F962}" srcOrd="5" destOrd="0" presId="urn:microsoft.com/office/officeart/2005/8/layout/pyramid2"/>
    <dgm:cxn modelId="{58FEA8B5-04AA-4D5C-89DD-1DF24A8B1093}" type="presParOf" srcId="{8F6D9F6A-E812-4D65-B643-23E5659CA043}" destId="{27F4CE9E-12BE-42D2-82A7-684BD34E421C}" srcOrd="6" destOrd="0" presId="urn:microsoft.com/office/officeart/2005/8/layout/pyramid2"/>
    <dgm:cxn modelId="{1EBC2B5F-B9B3-46F2-B7BC-F4A7B5459345}" type="presParOf" srcId="{8F6D9F6A-E812-4D65-B643-23E5659CA043}" destId="{1CBD8813-D4A4-45D4-9CB0-07D9271E270E}" srcOrd="7" destOrd="0" presId="urn:microsoft.com/office/officeart/2005/8/layout/pyramid2"/>
    <dgm:cxn modelId="{14E9DCC9-FD53-4B22-860F-425A1F1FD036}" type="presParOf" srcId="{8F6D9F6A-E812-4D65-B643-23E5659CA043}" destId="{87CC1702-016E-4D79-97BD-66262AF26E67}" srcOrd="8" destOrd="0" presId="urn:microsoft.com/office/officeart/2005/8/layout/pyramid2"/>
    <dgm:cxn modelId="{4C98BD50-1D36-4415-B132-C8F8D1E0898F}" type="presParOf" srcId="{8F6D9F6A-E812-4D65-B643-23E5659CA043}" destId="{8979899E-F506-4ECA-B6E3-8E9C8269E5B9}" srcOrd="9" destOrd="0" presId="urn:microsoft.com/office/officeart/2005/8/layout/pyramid2"/>
    <dgm:cxn modelId="{E7BDDDFF-2295-4C5B-8194-8B7B0FA7B975}" type="presParOf" srcId="{8F6D9F6A-E812-4D65-B643-23E5659CA043}" destId="{2272200B-C56C-4F43-9ED9-294627C0B6E0}" srcOrd="10" destOrd="0" presId="urn:microsoft.com/office/officeart/2005/8/layout/pyramid2"/>
    <dgm:cxn modelId="{D0F8F930-7DE4-46B6-A440-452380CBC2FC}" type="presParOf" srcId="{8F6D9F6A-E812-4D65-B643-23E5659CA043}" destId="{F3A06BF2-505E-44CD-85B8-417DEBE11911}" srcOrd="11" destOrd="0" presId="urn:microsoft.com/office/officeart/2005/8/layout/pyramid2"/>
    <dgm:cxn modelId="{F8D268C2-5ABC-4436-A5CD-B0328E4189A0}" type="presParOf" srcId="{8F6D9F6A-E812-4D65-B643-23E5659CA043}" destId="{0E9D06D9-3262-483A-B63F-4EEFF8392784}" srcOrd="12" destOrd="0" presId="urn:microsoft.com/office/officeart/2005/8/layout/pyramid2"/>
    <dgm:cxn modelId="{616DC6CD-57F2-4167-B2FF-7B8353D2DCC8}" type="presParOf" srcId="{8F6D9F6A-E812-4D65-B643-23E5659CA043}" destId="{DF5196FF-A114-4D61-8DA0-13099D0D32A3}" srcOrd="13" destOrd="0" presId="urn:microsoft.com/office/officeart/2005/8/layout/pyramid2"/>
    <dgm:cxn modelId="{57529740-7F03-4690-B160-B7E1E43CC4AE}" type="presParOf" srcId="{8F6D9F6A-E812-4D65-B643-23E5659CA043}" destId="{F58EA862-4BF6-433D-BBE3-CCD20EC9E43E}" srcOrd="14" destOrd="0" presId="urn:microsoft.com/office/officeart/2005/8/layout/pyramid2"/>
    <dgm:cxn modelId="{B949DC54-1E42-405A-ABF2-BD77ADFC0E3E}" type="presParOf" srcId="{8F6D9F6A-E812-4D65-B643-23E5659CA043}" destId="{CC00B374-EDCA-4BA0-8CF9-475D1E635B18}" srcOrd="15" destOrd="0" presId="urn:microsoft.com/office/officeart/2005/8/layout/pyramid2"/>
    <dgm:cxn modelId="{A56D50A0-3BFE-423B-8B78-85CBD3563961}" type="presParOf" srcId="{8F6D9F6A-E812-4D65-B643-23E5659CA043}" destId="{D3F4CE32-B82A-407C-9BAD-F7BEB97BB9F2}" srcOrd="16" destOrd="0" presId="urn:microsoft.com/office/officeart/2005/8/layout/pyramid2"/>
    <dgm:cxn modelId="{97EA7CB2-4AB4-419C-B5CF-5CC007224E88}" type="presParOf" srcId="{8F6D9F6A-E812-4D65-B643-23E5659CA043}" destId="{D556211D-DDA2-4004-8064-6FF583007D7F}" srcOrd="17" destOrd="0" presId="urn:microsoft.com/office/officeart/2005/8/layout/pyramid2"/>
    <dgm:cxn modelId="{54B44563-992A-4181-9779-379E4311D823}" type="presParOf" srcId="{8F6D9F6A-E812-4D65-B643-23E5659CA043}" destId="{F087D480-8F29-437D-B9E6-AD65B2DEF5F1}" srcOrd="18" destOrd="0" presId="urn:microsoft.com/office/officeart/2005/8/layout/pyramid2"/>
    <dgm:cxn modelId="{B6C63CDE-2A2F-4B2B-BAA8-7329EAFC1AE3}" type="presParOf" srcId="{8F6D9F6A-E812-4D65-B643-23E5659CA043}" destId="{A48E4B00-3EDC-43A5-B788-7D90CFAC4F5C}" srcOrd="1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DE73A6-BC8B-4635-894D-72BFD66891D4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COE/Medical/Dementia</a:t>
          </a:r>
          <a:r>
            <a:rPr lang="en-GB" sz="1600" b="1" kern="1200" dirty="0" smtClean="0">
              <a:latin typeface="Arial" pitchFamily="34" charset="0"/>
              <a:cs typeface="Arial" pitchFamily="34" charset="0"/>
            </a:rPr>
            <a:t> </a:t>
          </a:r>
          <a:endParaRPr lang="en-GB" sz="1600" b="1" kern="1200" dirty="0">
            <a:latin typeface="Arial" pitchFamily="34" charset="0"/>
            <a:cs typeface="Arial" pitchFamily="34" charset="0"/>
          </a:endParaRPr>
        </a:p>
      </dsp:txBody>
      <dsp:txXfrm>
        <a:off x="1004" y="0"/>
        <a:ext cx="2611933" cy="1357788"/>
      </dsp:txXfrm>
    </dsp:sp>
    <dsp:sp modelId="{CC364222-9636-4538-924F-9415AF52237C}">
      <dsp:nvSpPr>
        <dsp:cNvPr id="0" name=""/>
        <dsp:cNvSpPr/>
      </dsp:nvSpPr>
      <dsp:spPr>
        <a:xfrm>
          <a:off x="226362" y="1324744"/>
          <a:ext cx="2089546" cy="5235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FFC000"/>
              </a:solidFill>
            </a:rPr>
            <a:t>Emerald </a:t>
          </a:r>
          <a:endParaRPr lang="en-GB" sz="2000" b="1" kern="1200" dirty="0">
            <a:solidFill>
              <a:srgbClr val="FFC000"/>
            </a:solidFill>
          </a:endParaRPr>
        </a:p>
      </dsp:txBody>
      <dsp:txXfrm>
        <a:off x="241697" y="1340079"/>
        <a:ext cx="2058876" cy="492920"/>
      </dsp:txXfrm>
    </dsp:sp>
    <dsp:sp modelId="{0E014F96-6AB4-4775-AC28-88084EC1D873}">
      <dsp:nvSpPr>
        <dsp:cNvPr id="0" name=""/>
        <dsp:cNvSpPr/>
      </dsp:nvSpPr>
      <dsp:spPr>
        <a:xfrm>
          <a:off x="262197" y="1962788"/>
          <a:ext cx="2089546" cy="5235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FFC000"/>
              </a:solidFill>
            </a:rPr>
            <a:t>Vallance </a:t>
          </a:r>
          <a:endParaRPr lang="en-GB" sz="2000" b="1" kern="1200" dirty="0">
            <a:solidFill>
              <a:srgbClr val="FFC000"/>
            </a:solidFill>
          </a:endParaRPr>
        </a:p>
      </dsp:txBody>
      <dsp:txXfrm>
        <a:off x="277532" y="1978123"/>
        <a:ext cx="2058876" cy="492920"/>
      </dsp:txXfrm>
    </dsp:sp>
    <dsp:sp modelId="{65DA0766-D511-47BB-8FD8-24962E2941BA}">
      <dsp:nvSpPr>
        <dsp:cNvPr id="0" name=""/>
        <dsp:cNvSpPr/>
      </dsp:nvSpPr>
      <dsp:spPr>
        <a:xfrm>
          <a:off x="262197" y="2566931"/>
          <a:ext cx="2089546" cy="5235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FFC000"/>
              </a:solidFill>
            </a:rPr>
            <a:t>Jowers </a:t>
          </a:r>
          <a:endParaRPr lang="en-GB" sz="2000" b="1" kern="1200" dirty="0">
            <a:solidFill>
              <a:srgbClr val="FFC000"/>
            </a:solidFill>
          </a:endParaRPr>
        </a:p>
      </dsp:txBody>
      <dsp:txXfrm>
        <a:off x="277532" y="2582266"/>
        <a:ext cx="2058876" cy="492920"/>
      </dsp:txXfrm>
    </dsp:sp>
    <dsp:sp modelId="{C76F9D02-48E5-4299-9191-A4418A83681F}">
      <dsp:nvSpPr>
        <dsp:cNvPr id="0" name=""/>
        <dsp:cNvSpPr/>
      </dsp:nvSpPr>
      <dsp:spPr>
        <a:xfrm>
          <a:off x="262197" y="3171074"/>
          <a:ext cx="2089546" cy="5235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FFC000"/>
              </a:solidFill>
            </a:rPr>
            <a:t>Bristol </a:t>
          </a:r>
          <a:endParaRPr lang="en-GB" sz="2000" b="1" kern="1200" dirty="0">
            <a:solidFill>
              <a:srgbClr val="FFC000"/>
            </a:solidFill>
          </a:endParaRPr>
        </a:p>
      </dsp:txBody>
      <dsp:txXfrm>
        <a:off x="277532" y="3186409"/>
        <a:ext cx="2058876" cy="492920"/>
      </dsp:txXfrm>
    </dsp:sp>
    <dsp:sp modelId="{6A846062-3253-4DDD-9913-B56B2C95E172}">
      <dsp:nvSpPr>
        <dsp:cNvPr id="0" name=""/>
        <dsp:cNvSpPr/>
      </dsp:nvSpPr>
      <dsp:spPr>
        <a:xfrm>
          <a:off x="262197" y="3775217"/>
          <a:ext cx="2089546" cy="5235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FFC000"/>
              </a:solidFill>
            </a:rPr>
            <a:t>Chichester </a:t>
          </a:r>
          <a:endParaRPr lang="en-GB" sz="2000" b="1" kern="1200" dirty="0">
            <a:solidFill>
              <a:srgbClr val="FFC000"/>
            </a:solidFill>
          </a:endParaRPr>
        </a:p>
      </dsp:txBody>
      <dsp:txXfrm>
        <a:off x="277532" y="3790552"/>
        <a:ext cx="2058876" cy="492920"/>
      </dsp:txXfrm>
    </dsp:sp>
    <dsp:sp modelId="{7686C62E-34AC-40EE-B1A1-6BEBE809A5E7}">
      <dsp:nvSpPr>
        <dsp:cNvPr id="0" name=""/>
        <dsp:cNvSpPr/>
      </dsp:nvSpPr>
      <dsp:spPr>
        <a:xfrm>
          <a:off x="2746643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FFFF00"/>
              </a:solidFill>
            </a:rPr>
            <a:t>Specialist </a:t>
          </a:r>
          <a:endParaRPr lang="en-GB" sz="2400" b="1" kern="1200" dirty="0">
            <a:solidFill>
              <a:srgbClr val="FFFF00"/>
            </a:solidFill>
          </a:endParaRPr>
        </a:p>
      </dsp:txBody>
      <dsp:txXfrm>
        <a:off x="2746643" y="0"/>
        <a:ext cx="2611933" cy="1357788"/>
      </dsp:txXfrm>
    </dsp:sp>
    <dsp:sp modelId="{D785A928-F62B-4059-B3E6-5B8D04277175}">
      <dsp:nvSpPr>
        <dsp:cNvPr id="0" name=""/>
        <dsp:cNvSpPr/>
      </dsp:nvSpPr>
      <dsp:spPr>
        <a:xfrm>
          <a:off x="3070026" y="1358028"/>
          <a:ext cx="2089546" cy="703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FFC000"/>
              </a:solidFill>
            </a:rPr>
            <a:t>L9A</a:t>
          </a:r>
          <a:endParaRPr lang="en-GB" sz="2000" b="1" kern="1200" dirty="0">
            <a:solidFill>
              <a:srgbClr val="FFC000"/>
            </a:solidFill>
          </a:endParaRPr>
        </a:p>
      </dsp:txBody>
      <dsp:txXfrm>
        <a:off x="3090621" y="1378623"/>
        <a:ext cx="2048356" cy="661958"/>
      </dsp:txXfrm>
    </dsp:sp>
    <dsp:sp modelId="{4A148F6F-414C-4D79-9158-4317CF673083}">
      <dsp:nvSpPr>
        <dsp:cNvPr id="0" name=""/>
        <dsp:cNvSpPr/>
      </dsp:nvSpPr>
      <dsp:spPr>
        <a:xfrm>
          <a:off x="3070026" y="2169354"/>
          <a:ext cx="2089546" cy="703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FFC000"/>
              </a:solidFill>
            </a:rPr>
            <a:t>L8AE</a:t>
          </a:r>
          <a:endParaRPr lang="en-GB" sz="2000" b="1" kern="1200" dirty="0">
            <a:solidFill>
              <a:srgbClr val="FFC000"/>
            </a:solidFill>
          </a:endParaRPr>
        </a:p>
      </dsp:txBody>
      <dsp:txXfrm>
        <a:off x="3090621" y="2189949"/>
        <a:ext cx="2048356" cy="661958"/>
      </dsp:txXfrm>
    </dsp:sp>
    <dsp:sp modelId="{71DEE836-A5AF-4ED1-B040-E7218BCD1848}">
      <dsp:nvSpPr>
        <dsp:cNvPr id="0" name=""/>
        <dsp:cNvSpPr/>
      </dsp:nvSpPr>
      <dsp:spPr>
        <a:xfrm>
          <a:off x="3070026" y="2980679"/>
          <a:ext cx="2089546" cy="5074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FFC000"/>
              </a:solidFill>
            </a:rPr>
            <a:t>AAU</a:t>
          </a:r>
          <a:endParaRPr lang="en-GB" sz="2000" b="1" kern="1200" dirty="0">
            <a:solidFill>
              <a:srgbClr val="FFC000"/>
            </a:solidFill>
          </a:endParaRPr>
        </a:p>
      </dsp:txBody>
      <dsp:txXfrm>
        <a:off x="3084888" y="2995541"/>
        <a:ext cx="2059822" cy="477696"/>
      </dsp:txXfrm>
    </dsp:sp>
    <dsp:sp modelId="{2A993D3A-194A-48D2-8B7A-4BCC2B528999}">
      <dsp:nvSpPr>
        <dsp:cNvPr id="0" name=""/>
        <dsp:cNvSpPr/>
      </dsp:nvSpPr>
      <dsp:spPr>
        <a:xfrm>
          <a:off x="3070026" y="3596276"/>
          <a:ext cx="2089546" cy="7031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FFC000"/>
              </a:solidFill>
            </a:rPr>
            <a:t>Trafford </a:t>
          </a:r>
          <a:endParaRPr lang="en-GB" sz="2000" b="1" kern="1200" dirty="0">
            <a:solidFill>
              <a:srgbClr val="FFC000"/>
            </a:solidFill>
          </a:endParaRPr>
        </a:p>
      </dsp:txBody>
      <dsp:txXfrm>
        <a:off x="3090621" y="3616871"/>
        <a:ext cx="2048356" cy="661958"/>
      </dsp:txXfrm>
    </dsp:sp>
    <dsp:sp modelId="{472D6E8C-88F5-49FC-852C-C0B2AA52DB6B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FFFF00"/>
              </a:solidFill>
            </a:rPr>
            <a:t>Surgical </a:t>
          </a:r>
          <a:endParaRPr lang="en-GB" sz="2000" b="1" kern="1200" dirty="0">
            <a:solidFill>
              <a:srgbClr val="FFFF00"/>
            </a:solidFill>
          </a:endParaRPr>
        </a:p>
      </dsp:txBody>
      <dsp:txXfrm>
        <a:off x="5616661" y="0"/>
        <a:ext cx="2611933" cy="1357788"/>
      </dsp:txXfrm>
    </dsp:sp>
    <dsp:sp modelId="{A2A12921-F35C-4F62-AC91-AFDFB6BE3875}">
      <dsp:nvSpPr>
        <dsp:cNvPr id="0" name=""/>
        <dsp:cNvSpPr/>
      </dsp:nvSpPr>
      <dsp:spPr>
        <a:xfrm>
          <a:off x="5877855" y="2100465"/>
          <a:ext cx="2089546" cy="1456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FFC000"/>
              </a:solidFill>
            </a:rPr>
            <a:t>L10</a:t>
          </a:r>
          <a:endParaRPr lang="en-GB" sz="2000" b="1" kern="1200" dirty="0">
            <a:solidFill>
              <a:srgbClr val="FFC000"/>
            </a:solidFill>
          </a:endParaRPr>
        </a:p>
      </dsp:txBody>
      <dsp:txXfrm>
        <a:off x="5920515" y="2143125"/>
        <a:ext cx="2004226" cy="13712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A4FED2-D1E1-4E50-9618-F8B06CF42304}">
      <dsp:nvSpPr>
        <dsp:cNvPr id="0" name=""/>
        <dsp:cNvSpPr/>
      </dsp:nvSpPr>
      <dsp:spPr>
        <a:xfrm>
          <a:off x="1368148" y="5270"/>
          <a:ext cx="1407441" cy="8325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FFFF00"/>
              </a:solidFill>
            </a:rPr>
            <a:t>Ward Training  – discharge planning </a:t>
          </a:r>
          <a:endParaRPr lang="en-GB" sz="1600" kern="1200" dirty="0"/>
        </a:p>
      </dsp:txBody>
      <dsp:txXfrm>
        <a:off x="1368148" y="5270"/>
        <a:ext cx="1407441" cy="832591"/>
      </dsp:txXfrm>
    </dsp:sp>
    <dsp:sp modelId="{53A312F3-89DD-4121-A111-3427739910F3}">
      <dsp:nvSpPr>
        <dsp:cNvPr id="0" name=""/>
        <dsp:cNvSpPr/>
      </dsp:nvSpPr>
      <dsp:spPr>
        <a:xfrm>
          <a:off x="144022" y="379104"/>
          <a:ext cx="1195015" cy="8610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rgbClr val="FFC000"/>
              </a:solidFill>
            </a:rPr>
            <a:t>Admission initial assessment – social aspects </a:t>
          </a:r>
          <a:endParaRPr lang="en-GB" sz="1200" kern="1200" dirty="0"/>
        </a:p>
      </dsp:txBody>
      <dsp:txXfrm>
        <a:off x="144022" y="379104"/>
        <a:ext cx="1195015" cy="861027"/>
      </dsp:txXfrm>
    </dsp:sp>
    <dsp:sp modelId="{25835ABF-9957-4F4A-BBB5-E3F0CF4740F3}">
      <dsp:nvSpPr>
        <dsp:cNvPr id="0" name=""/>
        <dsp:cNvSpPr/>
      </dsp:nvSpPr>
      <dsp:spPr>
        <a:xfrm>
          <a:off x="2808308" y="437318"/>
          <a:ext cx="1195015" cy="8055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rgbClr val="FFC000"/>
              </a:solidFill>
            </a:rPr>
            <a:t>Duplication </a:t>
          </a:r>
          <a:endParaRPr lang="en-GB" sz="1400" kern="1200" dirty="0"/>
        </a:p>
      </dsp:txBody>
      <dsp:txXfrm>
        <a:off x="2808308" y="437318"/>
        <a:ext cx="1195015" cy="805559"/>
      </dsp:txXfrm>
    </dsp:sp>
    <dsp:sp modelId="{82CBC8E4-F53B-4B69-A33C-E0599B5AC444}">
      <dsp:nvSpPr>
        <dsp:cNvPr id="0" name=""/>
        <dsp:cNvSpPr/>
      </dsp:nvSpPr>
      <dsp:spPr>
        <a:xfrm>
          <a:off x="107275" y="1366273"/>
          <a:ext cx="1195015" cy="8850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rgbClr val="FFC000"/>
              </a:solidFill>
            </a:rPr>
            <a:t>Over – assessment</a:t>
          </a:r>
          <a:endParaRPr lang="en-GB" sz="1200" kern="1200" dirty="0"/>
        </a:p>
      </dsp:txBody>
      <dsp:txXfrm>
        <a:off x="107275" y="1366273"/>
        <a:ext cx="1195015" cy="885040"/>
      </dsp:txXfrm>
    </dsp:sp>
    <dsp:sp modelId="{E6D157D5-FCC9-464D-A696-0FC7694F4455}">
      <dsp:nvSpPr>
        <dsp:cNvPr id="0" name=""/>
        <dsp:cNvSpPr/>
      </dsp:nvSpPr>
      <dsp:spPr>
        <a:xfrm>
          <a:off x="1440159" y="1387217"/>
          <a:ext cx="1195015" cy="8610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rgbClr val="FFC000"/>
              </a:solidFill>
            </a:rPr>
            <a:t>Respecting professionals input </a:t>
          </a:r>
          <a:endParaRPr lang="en-GB" sz="1200" kern="1200" dirty="0"/>
        </a:p>
      </dsp:txBody>
      <dsp:txXfrm>
        <a:off x="1440159" y="1387217"/>
        <a:ext cx="1195015" cy="861020"/>
      </dsp:txXfrm>
    </dsp:sp>
    <dsp:sp modelId="{FB9C6B64-AAAB-416D-8F54-D428A0CC21F9}">
      <dsp:nvSpPr>
        <dsp:cNvPr id="0" name=""/>
        <dsp:cNvSpPr/>
      </dsp:nvSpPr>
      <dsp:spPr>
        <a:xfrm>
          <a:off x="2736309" y="1387217"/>
          <a:ext cx="1195015" cy="843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rgbClr val="FFC000"/>
              </a:solidFill>
            </a:rPr>
            <a:t>MDT-Board Rounds -Ward rounds- process to discharges</a:t>
          </a:r>
          <a:endParaRPr lang="en-GB" sz="1200" kern="1200" dirty="0"/>
        </a:p>
      </dsp:txBody>
      <dsp:txXfrm>
        <a:off x="2736309" y="1387217"/>
        <a:ext cx="1195015" cy="843152"/>
      </dsp:txXfrm>
    </dsp:sp>
    <dsp:sp modelId="{D1CB86B9-7FD8-4329-810C-6A21C483AF65}">
      <dsp:nvSpPr>
        <dsp:cNvPr id="0" name=""/>
        <dsp:cNvSpPr/>
      </dsp:nvSpPr>
      <dsp:spPr>
        <a:xfrm>
          <a:off x="72010" y="2479341"/>
          <a:ext cx="1195015" cy="943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rgbClr val="FFC000"/>
              </a:solidFill>
            </a:rPr>
            <a:t>Documentation </a:t>
          </a:r>
          <a:endParaRPr lang="en-GB" sz="1200" kern="1200" dirty="0"/>
        </a:p>
      </dsp:txBody>
      <dsp:txXfrm>
        <a:off x="72010" y="2479341"/>
        <a:ext cx="1195015" cy="943433"/>
      </dsp:txXfrm>
    </dsp:sp>
    <dsp:sp modelId="{FBE00904-9452-4A17-8D2D-CB9BDFFC9CA6}">
      <dsp:nvSpPr>
        <dsp:cNvPr id="0" name=""/>
        <dsp:cNvSpPr/>
      </dsp:nvSpPr>
      <dsp:spPr>
        <a:xfrm>
          <a:off x="1440159" y="2407332"/>
          <a:ext cx="1195015" cy="943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rgbClr val="FFC000"/>
              </a:solidFill>
            </a:rPr>
            <a:t>Culture</a:t>
          </a:r>
          <a:endParaRPr lang="en-GB" sz="1300" kern="1200" dirty="0"/>
        </a:p>
      </dsp:txBody>
      <dsp:txXfrm>
        <a:off x="1440159" y="2407332"/>
        <a:ext cx="1195015" cy="943433"/>
      </dsp:txXfrm>
    </dsp:sp>
    <dsp:sp modelId="{EFF5AD2D-DB6D-408C-9780-142F9EF941E3}">
      <dsp:nvSpPr>
        <dsp:cNvPr id="0" name=""/>
        <dsp:cNvSpPr/>
      </dsp:nvSpPr>
      <dsp:spPr>
        <a:xfrm>
          <a:off x="2736309" y="2395329"/>
          <a:ext cx="1195015" cy="9434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>
              <a:solidFill>
                <a:srgbClr val="FFC000"/>
              </a:solidFill>
            </a:rPr>
            <a:t>Simple &amp; complex discharges (20 %) – distinguish</a:t>
          </a:r>
          <a:endParaRPr lang="en-GB" sz="1300" kern="1200" dirty="0"/>
        </a:p>
      </dsp:txBody>
      <dsp:txXfrm>
        <a:off x="2736309" y="2395329"/>
        <a:ext cx="1195015" cy="943433"/>
      </dsp:txXfrm>
    </dsp:sp>
    <dsp:sp modelId="{6C35A52A-7158-4816-BC9E-177BF5D582F6}">
      <dsp:nvSpPr>
        <dsp:cNvPr id="0" name=""/>
        <dsp:cNvSpPr/>
      </dsp:nvSpPr>
      <dsp:spPr>
        <a:xfrm>
          <a:off x="1421792" y="3433750"/>
          <a:ext cx="1195015" cy="717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rgbClr val="FFC000"/>
              </a:solidFill>
            </a:rPr>
            <a:t>AAU – current model &amp; efficacy</a:t>
          </a:r>
          <a:endParaRPr lang="en-GB" sz="1300" b="1" kern="1200" dirty="0">
            <a:solidFill>
              <a:srgbClr val="FFC000"/>
            </a:solidFill>
          </a:endParaRPr>
        </a:p>
      </dsp:txBody>
      <dsp:txXfrm>
        <a:off x="1421792" y="3433750"/>
        <a:ext cx="1195015" cy="717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312F6-BAE1-44BE-BC3D-4688C50E26CF}">
      <dsp:nvSpPr>
        <dsp:cNvPr id="0" name=""/>
        <dsp:cNvSpPr/>
      </dsp:nvSpPr>
      <dsp:spPr>
        <a:xfrm>
          <a:off x="1377888" y="2248681"/>
          <a:ext cx="381721" cy="1955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860" y="0"/>
              </a:lnTo>
              <a:lnTo>
                <a:pt x="190860" y="1955187"/>
              </a:lnTo>
              <a:lnTo>
                <a:pt x="381721" y="19551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700" kern="1200"/>
        </a:p>
      </dsp:txBody>
      <dsp:txXfrm>
        <a:off x="1518946" y="3176472"/>
        <a:ext cx="99605" cy="99605"/>
      </dsp:txXfrm>
    </dsp:sp>
    <dsp:sp modelId="{C71C4CF5-2B76-45E9-8B4D-F409F25AF313}">
      <dsp:nvSpPr>
        <dsp:cNvPr id="0" name=""/>
        <dsp:cNvSpPr/>
      </dsp:nvSpPr>
      <dsp:spPr>
        <a:xfrm>
          <a:off x="1377888" y="2248681"/>
          <a:ext cx="381721" cy="1227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860" y="0"/>
              </a:lnTo>
              <a:lnTo>
                <a:pt x="190860" y="1227822"/>
              </a:lnTo>
              <a:lnTo>
                <a:pt x="381721" y="12278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36604" y="2830447"/>
        <a:ext cx="64289" cy="64289"/>
      </dsp:txXfrm>
    </dsp:sp>
    <dsp:sp modelId="{B3478547-9079-4FFB-9CCE-E6C488AF5209}">
      <dsp:nvSpPr>
        <dsp:cNvPr id="0" name=""/>
        <dsp:cNvSpPr/>
      </dsp:nvSpPr>
      <dsp:spPr>
        <a:xfrm>
          <a:off x="1377888" y="2248681"/>
          <a:ext cx="381721" cy="500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0860" y="0"/>
              </a:lnTo>
              <a:lnTo>
                <a:pt x="190860" y="500456"/>
              </a:lnTo>
              <a:lnTo>
                <a:pt x="381721" y="5004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53013" y="2483174"/>
        <a:ext cx="31470" cy="31470"/>
      </dsp:txXfrm>
    </dsp:sp>
    <dsp:sp modelId="{A30238B4-D387-41E9-8F29-B9299AE08CF2}">
      <dsp:nvSpPr>
        <dsp:cNvPr id="0" name=""/>
        <dsp:cNvSpPr/>
      </dsp:nvSpPr>
      <dsp:spPr>
        <a:xfrm>
          <a:off x="1377888" y="2021772"/>
          <a:ext cx="381721" cy="226908"/>
        </a:xfrm>
        <a:custGeom>
          <a:avLst/>
          <a:gdLst/>
          <a:ahLst/>
          <a:cxnLst/>
          <a:rect l="0" t="0" r="0" b="0"/>
          <a:pathLst>
            <a:path>
              <a:moveTo>
                <a:pt x="0" y="226908"/>
              </a:moveTo>
              <a:lnTo>
                <a:pt x="190860" y="226908"/>
              </a:lnTo>
              <a:lnTo>
                <a:pt x="190860" y="0"/>
              </a:lnTo>
              <a:lnTo>
                <a:pt x="38172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57647" y="2124125"/>
        <a:ext cx="22203" cy="22203"/>
      </dsp:txXfrm>
    </dsp:sp>
    <dsp:sp modelId="{1E4CA4B4-AE9A-4353-A1DE-214F0159270E}">
      <dsp:nvSpPr>
        <dsp:cNvPr id="0" name=""/>
        <dsp:cNvSpPr/>
      </dsp:nvSpPr>
      <dsp:spPr>
        <a:xfrm>
          <a:off x="1377888" y="462469"/>
          <a:ext cx="400521" cy="1786211"/>
        </a:xfrm>
        <a:custGeom>
          <a:avLst/>
          <a:gdLst/>
          <a:ahLst/>
          <a:cxnLst/>
          <a:rect l="0" t="0" r="0" b="0"/>
          <a:pathLst>
            <a:path>
              <a:moveTo>
                <a:pt x="0" y="1786211"/>
              </a:moveTo>
              <a:lnTo>
                <a:pt x="200260" y="1786211"/>
              </a:lnTo>
              <a:lnTo>
                <a:pt x="200260" y="0"/>
              </a:lnTo>
              <a:lnTo>
                <a:pt x="40052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532385" y="1309811"/>
        <a:ext cx="91528" cy="91528"/>
      </dsp:txXfrm>
    </dsp:sp>
    <dsp:sp modelId="{EB747051-530E-4149-86C7-BBBDD6FC8F18}">
      <dsp:nvSpPr>
        <dsp:cNvPr id="0" name=""/>
        <dsp:cNvSpPr/>
      </dsp:nvSpPr>
      <dsp:spPr>
        <a:xfrm>
          <a:off x="1377888" y="1243223"/>
          <a:ext cx="400521" cy="1005457"/>
        </a:xfrm>
        <a:custGeom>
          <a:avLst/>
          <a:gdLst/>
          <a:ahLst/>
          <a:cxnLst/>
          <a:rect l="0" t="0" r="0" b="0"/>
          <a:pathLst>
            <a:path>
              <a:moveTo>
                <a:pt x="0" y="1005457"/>
              </a:moveTo>
              <a:lnTo>
                <a:pt x="200260" y="1005457"/>
              </a:lnTo>
              <a:lnTo>
                <a:pt x="200260" y="0"/>
              </a:lnTo>
              <a:lnTo>
                <a:pt x="40052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551091" y="1718895"/>
        <a:ext cx="54114" cy="54114"/>
      </dsp:txXfrm>
    </dsp:sp>
    <dsp:sp modelId="{605F327F-E65A-4EAE-A8A8-F26484395C24}">
      <dsp:nvSpPr>
        <dsp:cNvPr id="0" name=""/>
        <dsp:cNvSpPr/>
      </dsp:nvSpPr>
      <dsp:spPr>
        <a:xfrm rot="16200000">
          <a:off x="-693604" y="1744928"/>
          <a:ext cx="3135481" cy="10075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FFFF00"/>
              </a:solidFill>
            </a:rPr>
            <a:t>Alignment  – input &amp; output (Discharges) – impact on quality &amp; safety (governance)</a:t>
          </a:r>
          <a:endParaRPr lang="en-GB" sz="1800" kern="1200" dirty="0">
            <a:solidFill>
              <a:srgbClr val="FFFF00"/>
            </a:solidFill>
          </a:endParaRPr>
        </a:p>
      </dsp:txBody>
      <dsp:txXfrm>
        <a:off x="-693604" y="1744928"/>
        <a:ext cx="3135481" cy="1007505"/>
      </dsp:txXfrm>
    </dsp:sp>
    <dsp:sp modelId="{845E4A91-56CE-4B5D-B60D-8AD9D86EC104}">
      <dsp:nvSpPr>
        <dsp:cNvPr id="0" name=""/>
        <dsp:cNvSpPr/>
      </dsp:nvSpPr>
      <dsp:spPr>
        <a:xfrm>
          <a:off x="1778409" y="815503"/>
          <a:ext cx="1908607" cy="8554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rgbClr val="FFC000"/>
              </a:solidFill>
            </a:rPr>
            <a:t>Resources distribution &amp; delivery – DISCO/Therapists</a:t>
          </a:r>
          <a:endParaRPr lang="en-GB" sz="1300" kern="1200" dirty="0">
            <a:solidFill>
              <a:srgbClr val="FFC000"/>
            </a:solidFill>
          </a:endParaRPr>
        </a:p>
      </dsp:txBody>
      <dsp:txXfrm>
        <a:off x="1778409" y="815503"/>
        <a:ext cx="1908607" cy="855440"/>
      </dsp:txXfrm>
    </dsp:sp>
    <dsp:sp modelId="{842FF067-8348-4B52-981C-7E9061BC1DE8}">
      <dsp:nvSpPr>
        <dsp:cNvPr id="0" name=""/>
        <dsp:cNvSpPr/>
      </dsp:nvSpPr>
      <dsp:spPr>
        <a:xfrm>
          <a:off x="1778409" y="171523"/>
          <a:ext cx="1908607" cy="581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rgbClr val="FFC000"/>
              </a:solidFill>
            </a:rPr>
            <a:t>Outlining roles and responsibilities</a:t>
          </a:r>
          <a:endParaRPr lang="en-GB" sz="1300" kern="1200" dirty="0">
            <a:solidFill>
              <a:srgbClr val="FFC000"/>
            </a:solidFill>
          </a:endParaRPr>
        </a:p>
      </dsp:txBody>
      <dsp:txXfrm>
        <a:off x="1778409" y="171523"/>
        <a:ext cx="1908607" cy="581892"/>
      </dsp:txXfrm>
    </dsp:sp>
    <dsp:sp modelId="{9EF5C3CE-D0C1-428B-9F6E-61D09B28F832}">
      <dsp:nvSpPr>
        <dsp:cNvPr id="0" name=""/>
        <dsp:cNvSpPr/>
      </dsp:nvSpPr>
      <dsp:spPr>
        <a:xfrm>
          <a:off x="1759610" y="1730826"/>
          <a:ext cx="1908607" cy="581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rgbClr val="FFC000"/>
              </a:solidFill>
            </a:rPr>
            <a:t>Silos working </a:t>
          </a:r>
          <a:endParaRPr lang="en-GB" sz="1300" kern="1200" dirty="0">
            <a:solidFill>
              <a:srgbClr val="FFC000"/>
            </a:solidFill>
          </a:endParaRPr>
        </a:p>
      </dsp:txBody>
      <dsp:txXfrm>
        <a:off x="1759610" y="1730826"/>
        <a:ext cx="1908607" cy="581892"/>
      </dsp:txXfrm>
    </dsp:sp>
    <dsp:sp modelId="{E32DBB1C-6D3D-47BB-B222-7472EDEBAA6E}">
      <dsp:nvSpPr>
        <dsp:cNvPr id="0" name=""/>
        <dsp:cNvSpPr/>
      </dsp:nvSpPr>
      <dsp:spPr>
        <a:xfrm>
          <a:off x="1759610" y="2458191"/>
          <a:ext cx="1908607" cy="581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rgbClr val="FFC000"/>
              </a:solidFill>
            </a:rPr>
            <a:t>Discharge facilitator  on some wards – various model – Proficient?</a:t>
          </a:r>
          <a:endParaRPr lang="en-GB" sz="1300" kern="1200" dirty="0">
            <a:solidFill>
              <a:srgbClr val="FFC000"/>
            </a:solidFill>
          </a:endParaRPr>
        </a:p>
      </dsp:txBody>
      <dsp:txXfrm>
        <a:off x="1759610" y="2458191"/>
        <a:ext cx="1908607" cy="581892"/>
      </dsp:txXfrm>
    </dsp:sp>
    <dsp:sp modelId="{37195858-71B0-4C81-855C-DDAD901EAECE}">
      <dsp:nvSpPr>
        <dsp:cNvPr id="0" name=""/>
        <dsp:cNvSpPr/>
      </dsp:nvSpPr>
      <dsp:spPr>
        <a:xfrm>
          <a:off x="1759610" y="3185557"/>
          <a:ext cx="1908607" cy="581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rgbClr val="FFC000"/>
              </a:solidFill>
            </a:rPr>
            <a:t>MDT – Boardrounds – Ward rounds – efficacy &amp; productivity of process?</a:t>
          </a:r>
          <a:endParaRPr lang="en-GB" sz="1300" kern="1200" dirty="0">
            <a:solidFill>
              <a:srgbClr val="FFC000"/>
            </a:solidFill>
          </a:endParaRPr>
        </a:p>
      </dsp:txBody>
      <dsp:txXfrm>
        <a:off x="1759610" y="3185557"/>
        <a:ext cx="1908607" cy="581892"/>
      </dsp:txXfrm>
    </dsp:sp>
    <dsp:sp modelId="{B8924156-4B48-4646-965F-91A1C5C0C595}">
      <dsp:nvSpPr>
        <dsp:cNvPr id="0" name=""/>
        <dsp:cNvSpPr/>
      </dsp:nvSpPr>
      <dsp:spPr>
        <a:xfrm>
          <a:off x="1759610" y="3912922"/>
          <a:ext cx="1908607" cy="5818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rgbClr val="FFC000"/>
              </a:solidFill>
            </a:rPr>
            <a:t>DISCO role on wards – input in d/c planning?</a:t>
          </a:r>
          <a:endParaRPr lang="en-GB" sz="1300" kern="1200" dirty="0">
            <a:solidFill>
              <a:srgbClr val="FFC000"/>
            </a:solidFill>
          </a:endParaRPr>
        </a:p>
      </dsp:txBody>
      <dsp:txXfrm>
        <a:off x="1759610" y="3912922"/>
        <a:ext cx="1908607" cy="5818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8EB8C6-FA91-403E-AA23-370F1F279203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D5949-B4F5-4A67-B622-00DA56CA28FF}">
      <dsp:nvSpPr>
        <dsp:cNvPr id="0" name=""/>
        <dsp:cNvSpPr/>
      </dsp:nvSpPr>
      <dsp:spPr>
        <a:xfrm>
          <a:off x="3775352" y="453038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accent1">
                  <a:lumMod val="50000"/>
                </a:schemeClr>
              </a:solidFill>
            </a:rPr>
            <a:t>Initial admission assessment </a:t>
          </a:r>
          <a:endParaRPr lang="en-GB" sz="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1059" y="468745"/>
        <a:ext cx="2910461" cy="290353"/>
      </dsp:txXfrm>
    </dsp:sp>
    <dsp:sp modelId="{9BC77B15-A139-47DB-9192-0BA01D0F2725}">
      <dsp:nvSpPr>
        <dsp:cNvPr id="0" name=""/>
        <dsp:cNvSpPr/>
      </dsp:nvSpPr>
      <dsp:spPr>
        <a:xfrm>
          <a:off x="3775352" y="815026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accent1">
                  <a:lumMod val="50000"/>
                </a:schemeClr>
              </a:solidFill>
            </a:rPr>
            <a:t>Risk assessment (Therapy) &amp; over ax – D2A </a:t>
          </a:r>
          <a:endParaRPr lang="en-GB" sz="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1059" y="830733"/>
        <a:ext cx="2910461" cy="290353"/>
      </dsp:txXfrm>
    </dsp:sp>
    <dsp:sp modelId="{7624C2AF-A053-49E1-AAA4-D534E0EDEFF7}">
      <dsp:nvSpPr>
        <dsp:cNvPr id="0" name=""/>
        <dsp:cNvSpPr/>
      </dsp:nvSpPr>
      <dsp:spPr>
        <a:xfrm>
          <a:off x="3775352" y="1177015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accent1">
                  <a:lumMod val="50000"/>
                </a:schemeClr>
              </a:solidFill>
            </a:rPr>
            <a:t>Ward nurses &amp; HCA input re, discharge planning – D2A principle via HF</a:t>
          </a:r>
          <a:endParaRPr lang="en-GB" sz="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1059" y="1192722"/>
        <a:ext cx="2910461" cy="290353"/>
      </dsp:txXfrm>
    </dsp:sp>
    <dsp:sp modelId="{27F4CE9E-12BE-42D2-82A7-684BD34E421C}">
      <dsp:nvSpPr>
        <dsp:cNvPr id="0" name=""/>
        <dsp:cNvSpPr/>
      </dsp:nvSpPr>
      <dsp:spPr>
        <a:xfrm>
          <a:off x="3775352" y="1539004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accent1">
                  <a:lumMod val="50000"/>
                </a:schemeClr>
              </a:solidFill>
            </a:rPr>
            <a:t>Involving &amp; Setting clear expectations – family/carer</a:t>
          </a:r>
          <a:endParaRPr lang="en-GB" sz="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1059" y="1554711"/>
        <a:ext cx="2910461" cy="290353"/>
      </dsp:txXfrm>
    </dsp:sp>
    <dsp:sp modelId="{87CC1702-016E-4D79-97BD-66262AF26E67}">
      <dsp:nvSpPr>
        <dsp:cNvPr id="0" name=""/>
        <dsp:cNvSpPr/>
      </dsp:nvSpPr>
      <dsp:spPr>
        <a:xfrm>
          <a:off x="3775352" y="1900992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accent1">
                  <a:lumMod val="50000"/>
                </a:schemeClr>
              </a:solidFill>
            </a:rPr>
            <a:t>Re-start of POC and keeping communication live with care agencies – at least 24 hours notice (Beware of Fridays !!)</a:t>
          </a:r>
          <a:endParaRPr lang="en-GB" sz="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1059" y="1916699"/>
        <a:ext cx="2910461" cy="290353"/>
      </dsp:txXfrm>
    </dsp:sp>
    <dsp:sp modelId="{2272200B-C56C-4F43-9ED9-294627C0B6E0}">
      <dsp:nvSpPr>
        <dsp:cNvPr id="0" name=""/>
        <dsp:cNvSpPr/>
      </dsp:nvSpPr>
      <dsp:spPr>
        <a:xfrm>
          <a:off x="3775352" y="2262981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accent1">
                  <a:lumMod val="50000"/>
                </a:schemeClr>
              </a:solidFill>
            </a:rPr>
            <a:t>Keeping NH &amp; RH up to date re, their residents and problem solving approach with change of needs mainly RH ones ( Physio/OT/Equipment input)</a:t>
          </a:r>
          <a:endParaRPr lang="en-GB" sz="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1059" y="2278688"/>
        <a:ext cx="2910461" cy="290353"/>
      </dsp:txXfrm>
    </dsp:sp>
    <dsp:sp modelId="{0E9D06D9-3262-483A-B63F-4EEFF8392784}">
      <dsp:nvSpPr>
        <dsp:cNvPr id="0" name=""/>
        <dsp:cNvSpPr/>
      </dsp:nvSpPr>
      <dsp:spPr>
        <a:xfrm>
          <a:off x="3775352" y="2624970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accent1">
                  <a:lumMod val="50000"/>
                </a:schemeClr>
              </a:solidFill>
            </a:rPr>
            <a:t>Referrals completion such as HF/NORA/NOD</a:t>
          </a:r>
          <a:endParaRPr lang="en-GB" sz="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1059" y="2640677"/>
        <a:ext cx="2910461" cy="290353"/>
      </dsp:txXfrm>
    </dsp:sp>
    <dsp:sp modelId="{F58EA862-4BF6-433D-BBE3-CCD20EC9E43E}">
      <dsp:nvSpPr>
        <dsp:cNvPr id="0" name=""/>
        <dsp:cNvSpPr/>
      </dsp:nvSpPr>
      <dsp:spPr>
        <a:xfrm>
          <a:off x="3775352" y="2986958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accent1">
                  <a:lumMod val="50000"/>
                </a:schemeClr>
              </a:solidFill>
            </a:rPr>
            <a:t>PJ Paralysis – patient in bed !</a:t>
          </a:r>
          <a:endParaRPr lang="en-GB" sz="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1059" y="3002665"/>
        <a:ext cx="2910461" cy="290353"/>
      </dsp:txXfrm>
    </dsp:sp>
    <dsp:sp modelId="{D3F4CE32-B82A-407C-9BAD-F7BEB97BB9F2}">
      <dsp:nvSpPr>
        <dsp:cNvPr id="0" name=""/>
        <dsp:cNvSpPr/>
      </dsp:nvSpPr>
      <dsp:spPr>
        <a:xfrm>
          <a:off x="3775352" y="3348947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accent1">
                  <a:lumMod val="50000"/>
                </a:schemeClr>
              </a:solidFill>
            </a:rPr>
            <a:t>MDT – clear structure – actions &amp; by whom – roles &amp; responsibilities </a:t>
          </a:r>
          <a:r>
            <a:rPr lang="en-GB" sz="900" b="1" kern="1200" dirty="0" smtClean="0">
              <a:solidFill>
                <a:srgbClr val="00B0F0"/>
              </a:solidFill>
            </a:rPr>
            <a:t> </a:t>
          </a:r>
          <a:endParaRPr lang="en-GB" sz="900" b="1" kern="1200" dirty="0">
            <a:solidFill>
              <a:srgbClr val="00B0F0"/>
            </a:solidFill>
          </a:endParaRPr>
        </a:p>
      </dsp:txBody>
      <dsp:txXfrm>
        <a:off x="3791059" y="3364654"/>
        <a:ext cx="2910461" cy="290353"/>
      </dsp:txXfrm>
    </dsp:sp>
    <dsp:sp modelId="{F087D480-8F29-437D-B9E6-AD65B2DEF5F1}">
      <dsp:nvSpPr>
        <dsp:cNvPr id="0" name=""/>
        <dsp:cNvSpPr/>
      </dsp:nvSpPr>
      <dsp:spPr>
        <a:xfrm>
          <a:off x="3775352" y="3710936"/>
          <a:ext cx="2941875" cy="3217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1" kern="1200" dirty="0" smtClean="0">
              <a:solidFill>
                <a:schemeClr val="accent1">
                  <a:lumMod val="50000"/>
                </a:schemeClr>
              </a:solidFill>
            </a:rPr>
            <a:t>Think HF for B &amp; H !</a:t>
          </a:r>
          <a:endParaRPr lang="en-GB" sz="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791059" y="3726643"/>
        <a:ext cx="2910461" cy="290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5099A-6E3B-4DF2-BFE1-F911A7F5EF38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2BB4F-74F6-422E-ABF3-FCD2B473C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549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FDCDD-69F2-437E-BDAD-9A752129787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126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FDCDD-69F2-437E-BDAD-9A752129787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828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Fragmentation of resources</a:t>
            </a:r>
            <a:r>
              <a:rPr lang="en-GB" baseline="0" dirty="0" smtClean="0"/>
              <a:t> – disparity across wards – some wards rich in regards  of therapy but around 60 % of patients do not need them</a:t>
            </a:r>
          </a:p>
          <a:p>
            <a:r>
              <a:rPr lang="en-GB" dirty="0" smtClean="0"/>
              <a:t>HRDT</a:t>
            </a:r>
            <a:r>
              <a:rPr lang="en-GB" baseline="0" dirty="0" smtClean="0"/>
              <a:t> model on level 5 </a:t>
            </a:r>
          </a:p>
          <a:p>
            <a:r>
              <a:rPr lang="en-GB" baseline="0" dirty="0" smtClean="0"/>
              <a:t>Roles &amp; responsibilities in an MDT – in terms of actions – can be quite blurred </a:t>
            </a:r>
          </a:p>
          <a:p>
            <a:r>
              <a:rPr lang="en-GB" dirty="0" smtClean="0"/>
              <a:t>Silos working – wards not aware of the bigger picture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 ED / 12 hourly breach – electives cancellation  - </a:t>
            </a:r>
          </a:p>
          <a:p>
            <a:r>
              <a:rPr lang="en-GB" baseline="0" dirty="0" smtClean="0"/>
              <a:t>Varied model of discharge delivery – not really fit the demographics of wards </a:t>
            </a:r>
          </a:p>
          <a:p>
            <a:r>
              <a:rPr lang="en-GB" baseline="0" dirty="0" smtClean="0"/>
              <a:t>Times of MDT – am – patients not yet seen by consultants -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FDCDD-69F2-437E-BDAD-9A752129787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153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87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0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6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47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41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46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21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4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52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69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08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6EC22-71E3-4A9E-9A68-C5BBB57CFDAE}" type="datetimeFigureOut">
              <a:rPr lang="en-GB" smtClean="0"/>
              <a:t>19/12/2019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F8C62-AFB2-45F6-AB51-9D4273096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03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4" y="5582809"/>
            <a:ext cx="4248472" cy="662440"/>
          </a:xfrm>
        </p:spPr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009E4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 2019</a:t>
            </a:r>
          </a:p>
          <a:p>
            <a:endParaRPr lang="en-GB" sz="2400" b="1" dirty="0" smtClean="0">
              <a:solidFill>
                <a:srgbClr val="009E4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76672"/>
            <a:ext cx="3043661" cy="100026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7772400" cy="2592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92D050"/>
                </a:solidFill>
              </a:rPr>
              <a:t>Recent </a:t>
            </a:r>
            <a:r>
              <a:rPr lang="en-GB" sz="3200" dirty="0">
                <a:solidFill>
                  <a:srgbClr val="92D050"/>
                </a:solidFill>
              </a:rPr>
              <a:t>HITT(High Impact Intervention Team) </a:t>
            </a:r>
            <a:r>
              <a:rPr lang="en-GB" sz="3200" dirty="0" smtClean="0">
                <a:solidFill>
                  <a:srgbClr val="92D050"/>
                </a:solidFill>
              </a:rPr>
              <a:t>Observations/Findings </a:t>
            </a:r>
            <a:r>
              <a:rPr lang="en-GB" sz="3200" dirty="0">
                <a:solidFill>
                  <a:srgbClr val="92D050"/>
                </a:solidFill>
              </a:rPr>
              <a:t>/Themes </a:t>
            </a:r>
            <a:r>
              <a:rPr lang="en-GB" sz="3200" dirty="0" smtClean="0">
                <a:solidFill>
                  <a:srgbClr val="92D050"/>
                </a:solidFill>
              </a:rPr>
              <a:t/>
            </a:r>
            <a:br>
              <a:rPr lang="en-GB" sz="3200" dirty="0" smtClean="0">
                <a:solidFill>
                  <a:srgbClr val="92D050"/>
                </a:solidFill>
              </a:rPr>
            </a:br>
            <a:r>
              <a:rPr lang="en-GB" sz="3200" dirty="0" smtClean="0">
                <a:solidFill>
                  <a:srgbClr val="92D050"/>
                </a:solidFill>
              </a:rPr>
              <a:t>and </a:t>
            </a:r>
            <a:br>
              <a:rPr lang="en-GB" sz="3200" dirty="0" smtClean="0">
                <a:solidFill>
                  <a:srgbClr val="92D050"/>
                </a:solidFill>
              </a:rPr>
            </a:br>
            <a:r>
              <a:rPr lang="en-GB" sz="3200" dirty="0" smtClean="0">
                <a:solidFill>
                  <a:srgbClr val="92D050"/>
                </a:solidFill>
              </a:rPr>
              <a:t> Discharge Planning &amp; 80 % </a:t>
            </a:r>
            <a:r>
              <a:rPr lang="en-GB" sz="3200" dirty="0">
                <a:solidFill>
                  <a:srgbClr val="92D050"/>
                </a:solidFill>
              </a:rPr>
              <a:t>S</a:t>
            </a:r>
            <a:r>
              <a:rPr lang="en-GB" sz="3200" dirty="0" smtClean="0">
                <a:solidFill>
                  <a:srgbClr val="92D050"/>
                </a:solidFill>
              </a:rPr>
              <a:t>imple Discharges </a:t>
            </a:r>
            <a:endParaRPr lang="en-GB" sz="3200" dirty="0">
              <a:solidFill>
                <a:srgbClr val="92D050"/>
              </a:solidFill>
            </a:endParaRPr>
          </a:p>
        </p:txBody>
      </p:sp>
      <p:pic>
        <p:nvPicPr>
          <p:cNvPr id="7" name="Picture 15" descr="RSCH sit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2217738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PRH cop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38"/>
          <a:stretch>
            <a:fillRect/>
          </a:stretch>
        </p:blipFill>
        <p:spPr bwMode="auto">
          <a:xfrm>
            <a:off x="6660232" y="4869160"/>
            <a:ext cx="22669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64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Wards Visited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9279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549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4335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92D050"/>
                </a:solidFill>
              </a:rPr>
              <a:t>Encouraging findings – The Good Stuffs !  </a:t>
            </a:r>
            <a:endParaRPr lang="en-GB" sz="36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8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b="1" dirty="0">
                <a:solidFill>
                  <a:srgbClr val="92D050"/>
                </a:solidFill>
              </a:rPr>
              <a:t>Analysis - Themes across wards</a:t>
            </a:r>
            <a:endParaRPr lang="en-GB" sz="3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4817842"/>
              </p:ext>
            </p:extLst>
          </p:nvPr>
        </p:nvGraphicFramePr>
        <p:xfrm>
          <a:off x="4644008" y="1412776"/>
          <a:ext cx="40386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08689610"/>
              </p:ext>
            </p:extLst>
          </p:nvPr>
        </p:nvGraphicFramePr>
        <p:xfrm>
          <a:off x="457200" y="1628800"/>
          <a:ext cx="4038600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808249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9489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sz="2800" dirty="0" smtClean="0">
                <a:solidFill>
                  <a:srgbClr val="92D050"/>
                </a:solidFill>
              </a:rPr>
              <a:t>Discharge planning=Simple Discharges 80 % (who are they?) </a:t>
            </a:r>
            <a:endParaRPr lang="en-GB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57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370</Words>
  <Application>Microsoft Office PowerPoint</Application>
  <PresentationFormat>On-screen Show (4:3)</PresentationFormat>
  <Paragraphs>60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Recent HITT(High Impact Intervention Team) Observations/Findings /Themes  and   Discharge Planning &amp; 80 % Simple Discharges </vt:lpstr>
      <vt:lpstr>Wards Visited </vt:lpstr>
      <vt:lpstr>Encouraging findings – The Good Stuffs !  </vt:lpstr>
      <vt:lpstr>Analysis - Themes across wards</vt:lpstr>
      <vt:lpstr>Discharge planning=Simple Discharges 80 % (who are they?) </vt:lpstr>
    </vt:vector>
  </TitlesOfParts>
  <Company>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Lalsing, Veena</dc:creator>
  <cp:lastModifiedBy>Lalsing, Veena</cp:lastModifiedBy>
  <cp:revision>25</cp:revision>
  <dcterms:created xsi:type="dcterms:W3CDTF">2019-12-16T13:43:18Z</dcterms:created>
  <dcterms:modified xsi:type="dcterms:W3CDTF">2019-12-19T12:27:48Z</dcterms:modified>
</cp:coreProperties>
</file>